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323" r:id="rId2"/>
    <p:sldId id="319" r:id="rId3"/>
    <p:sldId id="325" r:id="rId4"/>
    <p:sldId id="315" r:id="rId5"/>
    <p:sldId id="316" r:id="rId6"/>
    <p:sldId id="324" r:id="rId7"/>
    <p:sldId id="318" r:id="rId8"/>
    <p:sldId id="313" r:id="rId9"/>
    <p:sldId id="312" r:id="rId10"/>
    <p:sldId id="276" r:id="rId11"/>
    <p:sldId id="303" r:id="rId12"/>
    <p:sldId id="278" r:id="rId13"/>
    <p:sldId id="279" r:id="rId14"/>
    <p:sldId id="320" r:id="rId15"/>
    <p:sldId id="304" r:id="rId16"/>
    <p:sldId id="305" r:id="rId17"/>
    <p:sldId id="306" r:id="rId18"/>
    <p:sldId id="307" r:id="rId19"/>
    <p:sldId id="322" r:id="rId20"/>
    <p:sldId id="321" r:id="rId21"/>
    <p:sldId id="302" r:id="rId22"/>
    <p:sldId id="283" r:id="rId23"/>
    <p:sldId id="284" r:id="rId24"/>
    <p:sldId id="308" r:id="rId25"/>
    <p:sldId id="288" r:id="rId26"/>
    <p:sldId id="289" r:id="rId27"/>
    <p:sldId id="290" r:id="rId28"/>
    <p:sldId id="291" r:id="rId29"/>
    <p:sldId id="292" r:id="rId30"/>
    <p:sldId id="309" r:id="rId31"/>
    <p:sldId id="297" r:id="rId32"/>
    <p:sldId id="298" r:id="rId33"/>
    <p:sldId id="310" r:id="rId34"/>
    <p:sldId id="293" r:id="rId35"/>
    <p:sldId id="294" r:id="rId36"/>
    <p:sldId id="295" r:id="rId37"/>
    <p:sldId id="296" r:id="rId3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EBA1A6-4368-4FC4-8B7B-0194641F95F9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35D16D-5AA4-499F-AB21-8BE52BD5CB5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840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8EBD085C-4B8A-4E39-8B2C-9C090EAA5FF0}" type="slidenum">
              <a:rPr lang="ja-JP" altLang="en-US" smtClean="0"/>
              <a:pPr eaLnBrk="1" hangingPunct="1"/>
              <a:t>12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2</a:t>
            </a:r>
            <a:r>
              <a:rPr lang="ja-JP" altLang="en-US" smtClean="0"/>
              <a:t>画目を</a:t>
            </a:r>
            <a:r>
              <a:rPr lang="en-US" altLang="ja-JP" smtClean="0"/>
              <a:t>2</a:t>
            </a:r>
            <a:r>
              <a:rPr lang="ja-JP" altLang="en-US" smtClean="0"/>
              <a:t>分割</a:t>
            </a:r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15ED4A82-E1A9-4CFE-9BE3-D0310DEE40F9}" type="slidenum">
              <a:rPr lang="ja-JP" altLang="en-US" smtClean="0"/>
              <a:pPr eaLnBrk="1" hangingPunct="1"/>
              <a:t>13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219C5891-3D52-4F40-AC7B-614E19B600B2}" type="slidenum">
              <a:rPr lang="ja-JP" altLang="en-US" smtClean="0"/>
              <a:pPr eaLnBrk="1" hangingPunct="1"/>
              <a:t>16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2EB234EE-5E4E-49B8-91F1-9D71EF2B9451}" type="slidenum">
              <a:rPr lang="ja-JP" altLang="en-US" smtClean="0"/>
              <a:pPr eaLnBrk="1" hangingPunct="1"/>
              <a:t>17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7A6A53C4-511D-4E39-873E-36BE1C99DCCA}" type="slidenum">
              <a:rPr lang="ja-JP" altLang="en-US" smtClean="0"/>
              <a:pPr eaLnBrk="1" hangingPunct="1"/>
              <a:t>18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970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2</a:t>
            </a:r>
            <a:r>
              <a:rPr lang="ja-JP" altLang="en-US" smtClean="0"/>
              <a:t>画目を</a:t>
            </a:r>
            <a:r>
              <a:rPr lang="en-US" altLang="ja-JP" smtClean="0"/>
              <a:t>2</a:t>
            </a:r>
            <a:r>
              <a:rPr lang="ja-JP" altLang="en-US" smtClean="0"/>
              <a:t>分割</a:t>
            </a:r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3298B93A-0206-4156-B578-516AC9E6169C}" type="slidenum">
              <a:rPr lang="ja-JP" altLang="en-US" smtClean="0"/>
              <a:pPr eaLnBrk="1" hangingPunct="1"/>
              <a:t>25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BFCCB852-568B-4046-A264-B035877C2E6A}" type="slidenum">
              <a:rPr lang="ja-JP" altLang="en-US" smtClean="0"/>
              <a:pPr eaLnBrk="1" hangingPunct="1"/>
              <a:t>26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1</a:t>
            </a:r>
            <a:r>
              <a:rPr lang="ja-JP" altLang="en-US" smtClean="0"/>
              <a:t>画目を</a:t>
            </a:r>
            <a:r>
              <a:rPr lang="en-US" altLang="ja-JP" smtClean="0"/>
              <a:t>2</a:t>
            </a:r>
            <a:r>
              <a:rPr lang="ja-JP" altLang="en-US" smtClean="0"/>
              <a:t>分割</a:t>
            </a:r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022E7054-4B3C-46D1-A2C5-CF30FF4E5FB5}" type="slidenum">
              <a:rPr lang="ja-JP" altLang="en-US" smtClean="0"/>
              <a:pPr eaLnBrk="1" hangingPunct="1"/>
              <a:t>27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7A6A53C4-511D-4E39-873E-36BE1C99DCCA}" type="slidenum">
              <a:rPr lang="ja-JP" altLang="en-US" smtClean="0"/>
              <a:pPr eaLnBrk="1" hangingPunct="1"/>
              <a:t>28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Please find ‘Pikachu’ picture on the </a:t>
            </a:r>
            <a:r>
              <a:rPr kumimoji="1" lang="en-US" altLang="ja-JP" dirty="0" err="1" smtClean="0"/>
              <a:t>the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Web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/>
              <a:t>Now I will explain a little about</a:t>
            </a:r>
            <a:r>
              <a:rPr lang="ja-JP" altLang="en-US" dirty="0" smtClean="0"/>
              <a:t> </a:t>
            </a:r>
            <a:r>
              <a:rPr lang="en-GB" altLang="ja-JP" dirty="0" smtClean="0"/>
              <a:t>the </a:t>
            </a:r>
            <a:r>
              <a:rPr lang="en-US" altLang="ja-JP" dirty="0" smtClean="0"/>
              <a:t>Japanese writing system</a:t>
            </a:r>
            <a:r>
              <a:rPr lang="en-US" altLang="ja-JP" baseline="0" dirty="0" smtClean="0"/>
              <a:t>.</a:t>
            </a:r>
            <a:endParaRPr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/>
              <a:t>Japanese is written with three types of characters: hiragana, katakana, and kanji. They have different functions, and combinations of the three are used to write sentences.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yomu</a:t>
            </a:r>
            <a:r>
              <a:rPr kumimoji="1" lang="en-US" altLang="ja-JP" dirty="0" smtClean="0"/>
              <a:t>)</a:t>
            </a:r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9703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2</a:t>
            </a:r>
            <a:r>
              <a:rPr lang="ja-JP" altLang="en-US" smtClean="0"/>
              <a:t>画目を</a:t>
            </a:r>
            <a:r>
              <a:rPr lang="en-US" altLang="ja-JP" smtClean="0"/>
              <a:t>2</a:t>
            </a:r>
            <a:r>
              <a:rPr lang="ja-JP" altLang="en-US" smtClean="0"/>
              <a:t>分割</a:t>
            </a:r>
            <a:endParaRPr lang="en-US" altLang="ja-JP" smtClean="0"/>
          </a:p>
          <a:p>
            <a:pPr eaLnBrk="1" hangingPunct="1">
              <a:spcBef>
                <a:spcPct val="0"/>
              </a:spcBef>
            </a:pPr>
            <a:r>
              <a:rPr lang="en-US" altLang="ja-JP" smtClean="0"/>
              <a:t>5</a:t>
            </a:r>
            <a:r>
              <a:rPr lang="ja-JP" altLang="en-US" smtClean="0"/>
              <a:t>画目を</a:t>
            </a:r>
            <a:r>
              <a:rPr lang="en-US" altLang="ja-JP" smtClean="0"/>
              <a:t>4</a:t>
            </a:r>
            <a:r>
              <a:rPr lang="ja-JP" altLang="en-US" smtClean="0"/>
              <a:t>分割</a:t>
            </a:r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260FF944-D5BC-44C0-9F82-26BEDE5B345A}" type="slidenum">
              <a:rPr lang="ja-JP" altLang="en-US" smtClean="0"/>
              <a:pPr eaLnBrk="1" hangingPunct="1"/>
              <a:t>34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8B5B576B-7D0A-49B3-9651-91557594F7DD}" type="slidenum">
              <a:rPr lang="ja-JP" altLang="en-US" smtClean="0"/>
              <a:pPr eaLnBrk="1" hangingPunct="1"/>
              <a:t>35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764611EA-9562-4ED2-B87C-97E2378F1A1A}" type="slidenum">
              <a:rPr lang="ja-JP" altLang="en-US" smtClean="0"/>
              <a:pPr eaLnBrk="1" hangingPunct="1"/>
              <a:t>36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7A6A53C4-511D-4E39-873E-36BE1C99DCCA}" type="slidenum">
              <a:rPr lang="ja-JP" altLang="en-US" smtClean="0"/>
              <a:pPr eaLnBrk="1" hangingPunct="1"/>
              <a:t>37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Please access to the internet.</a:t>
            </a:r>
            <a:endParaRPr kumimoji="1" lang="en-GB" altLang="ja-JP" dirty="0" smtClean="0"/>
          </a:p>
          <a:p>
            <a:r>
              <a:rPr kumimoji="1" lang="en-GB" altLang="ja-JP" dirty="0" smtClean="0"/>
              <a:t>https://www.youtube.com/watch?v=8IpHIUxhdaI&amp;list=PLeNQguotJ5JK7SqQ8_NdGqp36P4vjaEzg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218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Please find “</a:t>
            </a:r>
            <a:r>
              <a:rPr kumimoji="1" lang="en-US" altLang="ja-JP" dirty="0" err="1" smtClean="0"/>
              <a:t>totoro”picture</a:t>
            </a:r>
            <a:r>
              <a:rPr kumimoji="1" lang="en-US" altLang="ja-JP" dirty="0" smtClean="0"/>
              <a:t> on the WEB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5D16D-5AA4-499F-AB21-8BE52BD5CB59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27FB-DF1B-4771-948C-DDB9DF3109F0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6CC5C-2C73-4D70-806F-D1B3CF305F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516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27FB-DF1B-4771-948C-DDB9DF3109F0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6CC5C-2C73-4D70-806F-D1B3CF305F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7620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27FB-DF1B-4771-948C-DDB9DF3109F0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6CC5C-2C73-4D70-806F-D1B3CF305F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199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27FB-DF1B-4771-948C-DDB9DF3109F0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6CC5C-2C73-4D70-806F-D1B3CF305F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9688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27FB-DF1B-4771-948C-DDB9DF3109F0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6CC5C-2C73-4D70-806F-D1B3CF305F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3044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27FB-DF1B-4771-948C-DDB9DF3109F0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6CC5C-2C73-4D70-806F-D1B3CF305F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1615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27FB-DF1B-4771-948C-DDB9DF3109F0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6CC5C-2C73-4D70-806F-D1B3CF305F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276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27FB-DF1B-4771-948C-DDB9DF3109F0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6CC5C-2C73-4D70-806F-D1B3CF305F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7269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27FB-DF1B-4771-948C-DDB9DF3109F0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6CC5C-2C73-4D70-806F-D1B3CF305F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7726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27FB-DF1B-4771-948C-DDB9DF3109F0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6CC5C-2C73-4D70-806F-D1B3CF305F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0713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27FB-DF1B-4771-948C-DDB9DF3109F0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6CC5C-2C73-4D70-806F-D1B3CF305F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4419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A27FB-DF1B-4771-948C-DDB9DF3109F0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6CC5C-2C73-4D70-806F-D1B3CF305F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894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0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erin_opening.wmv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10.pn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2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arugotoweb.jp/basic_training.php?p=h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8IpHIUxhdaI&amp;list=PLeNQguotJ5JK7SqQ8_NdGqp36P4vjaEz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marugotoweb.jp/basic_training.php?p=k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133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Read</a:t>
            </a:r>
            <a:r>
              <a:rPr lang="ja-JP" altLang="en-US" dirty="0"/>
              <a:t> </a:t>
            </a:r>
            <a:r>
              <a:rPr lang="en-US" altLang="ja-JP" dirty="0"/>
              <a:t>and write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names in Japanese</a:t>
            </a:r>
            <a:r>
              <a:rPr lang="ja-JP" altLang="en-US" dirty="0" smtClean="0"/>
              <a:t> </a:t>
            </a:r>
            <a:r>
              <a:rPr lang="en-US" altLang="ja-JP" dirty="0" smtClean="0"/>
              <a:t>(1)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2, Section 1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857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6000" dirty="0" smtClean="0"/>
              <a:t>To</a:t>
            </a:r>
            <a:r>
              <a:rPr lang="ja-JP" altLang="en-US" sz="6000" dirty="0" smtClean="0"/>
              <a:t> </a:t>
            </a:r>
            <a:r>
              <a:rPr lang="en-US" altLang="ja-JP" sz="6000" dirty="0" smtClean="0"/>
              <a:t>to</a:t>
            </a:r>
            <a:r>
              <a:rPr lang="ja-JP" altLang="en-US" sz="6000" dirty="0" smtClean="0"/>
              <a:t> </a:t>
            </a:r>
            <a:r>
              <a:rPr lang="en-US" altLang="ja-JP" sz="6000" dirty="0" err="1" smtClean="0"/>
              <a:t>ro</a:t>
            </a:r>
            <a:endParaRPr kumimoji="1" lang="ja-JP" altLang="en-US" sz="6000" dirty="0"/>
          </a:p>
        </p:txBody>
      </p:sp>
      <p:pic>
        <p:nvPicPr>
          <p:cNvPr id="1026" name="Picture 2" descr="C:\Users\fukushima\AppData\Local\Microsoft\Windows\Temporary Internet Files\Content.IE5\LBYAEAO4\MC90035683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639" y="2474823"/>
            <a:ext cx="1658722" cy="19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3524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To</a:t>
            </a:r>
            <a:r>
              <a:rPr lang="ja-JP" altLang="en-US" dirty="0" smtClean="0"/>
              <a:t> </a:t>
            </a:r>
            <a:r>
              <a:rPr lang="en-US" altLang="ja-JP" dirty="0" smtClean="0"/>
              <a:t>to</a:t>
            </a:r>
            <a:r>
              <a:rPr lang="ja-JP" altLang="en-US" dirty="0" smtClean="0"/>
              <a:t> </a:t>
            </a:r>
            <a:r>
              <a:rPr lang="en-US" altLang="ja-JP" dirty="0" err="1" smtClean="0"/>
              <a:t>ro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6120737"/>
              </p:ext>
            </p:extLst>
          </p:nvPr>
        </p:nvGraphicFramePr>
        <p:xfrm>
          <a:off x="395540" y="1517210"/>
          <a:ext cx="8568001" cy="47879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</a:tblGrid>
              <a:tr h="444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altLang="ja-JP" sz="29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</a:rPr>
                        <a:t>r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h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ー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ラ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マ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ハ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タ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サ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ア</a:t>
                      </a:r>
                      <a:endParaRPr kumimoji="1" lang="ja-JP" altLang="en-US" sz="3600" b="1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ミ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ヒ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チ</a:t>
                      </a:r>
                      <a:endParaRPr kumimoji="1" lang="ja-JP" altLang="en-US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シ</a:t>
                      </a:r>
                      <a:endParaRPr kumimoji="1" lang="en-US" altLang="ja-JP" sz="3600" b="1" kern="1200" dirty="0" smtClean="0"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ム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フ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ヌ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ス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2900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kumimoji="1" lang="en-GB" altLang="ja-JP" sz="2900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゜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レ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メ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ヘ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セ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ケ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ヲ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モ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ノ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ソ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516216" y="5486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6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9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 4"/>
          <p:cNvSpPr/>
          <p:nvPr/>
        </p:nvSpPr>
        <p:spPr>
          <a:xfrm rot="16200000">
            <a:off x="2100934" y="3577432"/>
            <a:ext cx="4240213" cy="438150"/>
          </a:xfrm>
          <a:custGeom>
            <a:avLst/>
            <a:gdLst>
              <a:gd name="connsiteX0" fmla="*/ 2064327 w 4239490"/>
              <a:gd name="connsiteY0" fmla="*/ 187036 h 474518"/>
              <a:gd name="connsiteX1" fmla="*/ 2770909 w 4239490"/>
              <a:gd name="connsiteY1" fmla="*/ 187036 h 474518"/>
              <a:gd name="connsiteX2" fmla="*/ 3380509 w 4239490"/>
              <a:gd name="connsiteY2" fmla="*/ 176645 h 474518"/>
              <a:gd name="connsiteX3" fmla="*/ 3723409 w 4239490"/>
              <a:gd name="connsiteY3" fmla="*/ 166254 h 474518"/>
              <a:gd name="connsiteX4" fmla="*/ 3848100 w 4239490"/>
              <a:gd name="connsiteY4" fmla="*/ 166254 h 474518"/>
              <a:gd name="connsiteX5" fmla="*/ 3900054 w 4239490"/>
              <a:gd name="connsiteY5" fmla="*/ 159327 h 474518"/>
              <a:gd name="connsiteX6" fmla="*/ 3962400 w 4239490"/>
              <a:gd name="connsiteY6" fmla="*/ 148936 h 474518"/>
              <a:gd name="connsiteX7" fmla="*/ 4035136 w 4239490"/>
              <a:gd name="connsiteY7" fmla="*/ 128154 h 474518"/>
              <a:gd name="connsiteX8" fmla="*/ 4062845 w 4239490"/>
              <a:gd name="connsiteY8" fmla="*/ 114300 h 474518"/>
              <a:gd name="connsiteX9" fmla="*/ 4107872 w 4239490"/>
              <a:gd name="connsiteY9" fmla="*/ 83127 h 474518"/>
              <a:gd name="connsiteX10" fmla="*/ 4156363 w 4239490"/>
              <a:gd name="connsiteY10" fmla="*/ 41563 h 474518"/>
              <a:gd name="connsiteX11" fmla="*/ 4180609 w 4239490"/>
              <a:gd name="connsiteY11" fmla="*/ 10391 h 474518"/>
              <a:gd name="connsiteX12" fmla="*/ 4191000 w 4239490"/>
              <a:gd name="connsiteY12" fmla="*/ 3463 h 474518"/>
              <a:gd name="connsiteX13" fmla="*/ 4215245 w 4239490"/>
              <a:gd name="connsiteY13" fmla="*/ 0 h 474518"/>
              <a:gd name="connsiteX14" fmla="*/ 4225636 w 4239490"/>
              <a:gd name="connsiteY14" fmla="*/ 0 h 474518"/>
              <a:gd name="connsiteX15" fmla="*/ 4232563 w 4239490"/>
              <a:gd name="connsiteY15" fmla="*/ 3463 h 474518"/>
              <a:gd name="connsiteX16" fmla="*/ 4239490 w 4239490"/>
              <a:gd name="connsiteY16" fmla="*/ 13854 h 474518"/>
              <a:gd name="connsiteX17" fmla="*/ 4239490 w 4239490"/>
              <a:gd name="connsiteY17" fmla="*/ 20782 h 474518"/>
              <a:gd name="connsiteX18" fmla="*/ 4239490 w 4239490"/>
              <a:gd name="connsiteY18" fmla="*/ 38100 h 474518"/>
              <a:gd name="connsiteX19" fmla="*/ 4236027 w 4239490"/>
              <a:gd name="connsiteY19" fmla="*/ 55418 h 474518"/>
              <a:gd name="connsiteX20" fmla="*/ 4215245 w 4239490"/>
              <a:gd name="connsiteY20" fmla="*/ 100445 h 474518"/>
              <a:gd name="connsiteX21" fmla="*/ 4097481 w 4239490"/>
              <a:gd name="connsiteY21" fmla="*/ 280554 h 474518"/>
              <a:gd name="connsiteX22" fmla="*/ 4010890 w 4239490"/>
              <a:gd name="connsiteY22" fmla="*/ 394854 h 474518"/>
              <a:gd name="connsiteX23" fmla="*/ 3965863 w 4239490"/>
              <a:gd name="connsiteY23" fmla="*/ 446809 h 474518"/>
              <a:gd name="connsiteX24" fmla="*/ 3934690 w 4239490"/>
              <a:gd name="connsiteY24" fmla="*/ 464127 h 474518"/>
              <a:gd name="connsiteX25" fmla="*/ 3913909 w 4239490"/>
              <a:gd name="connsiteY25" fmla="*/ 471054 h 474518"/>
              <a:gd name="connsiteX26" fmla="*/ 3893127 w 4239490"/>
              <a:gd name="connsiteY26" fmla="*/ 474518 h 474518"/>
              <a:gd name="connsiteX27" fmla="*/ 3875809 w 4239490"/>
              <a:gd name="connsiteY27" fmla="*/ 471054 h 474518"/>
              <a:gd name="connsiteX28" fmla="*/ 3830781 w 4239490"/>
              <a:gd name="connsiteY28" fmla="*/ 450272 h 474518"/>
              <a:gd name="connsiteX29" fmla="*/ 3768436 w 4239490"/>
              <a:gd name="connsiteY29" fmla="*/ 429491 h 474518"/>
              <a:gd name="connsiteX30" fmla="*/ 3678381 w 4239490"/>
              <a:gd name="connsiteY30" fmla="*/ 405245 h 474518"/>
              <a:gd name="connsiteX31" fmla="*/ 3595254 w 4239490"/>
              <a:gd name="connsiteY31" fmla="*/ 391391 h 474518"/>
              <a:gd name="connsiteX32" fmla="*/ 3525981 w 4239490"/>
              <a:gd name="connsiteY32" fmla="*/ 387927 h 474518"/>
              <a:gd name="connsiteX33" fmla="*/ 2299854 w 4239490"/>
              <a:gd name="connsiteY33" fmla="*/ 387927 h 474518"/>
              <a:gd name="connsiteX34" fmla="*/ 169718 w 4239490"/>
              <a:gd name="connsiteY34" fmla="*/ 387927 h 474518"/>
              <a:gd name="connsiteX35" fmla="*/ 72736 w 4239490"/>
              <a:gd name="connsiteY35" fmla="*/ 384463 h 474518"/>
              <a:gd name="connsiteX36" fmla="*/ 51954 w 4239490"/>
              <a:gd name="connsiteY36" fmla="*/ 381000 h 474518"/>
              <a:gd name="connsiteX37" fmla="*/ 34636 w 4239490"/>
              <a:gd name="connsiteY37" fmla="*/ 370609 h 474518"/>
              <a:gd name="connsiteX38" fmla="*/ 17318 w 4239490"/>
              <a:gd name="connsiteY38" fmla="*/ 356754 h 474518"/>
              <a:gd name="connsiteX39" fmla="*/ 0 w 4239490"/>
              <a:gd name="connsiteY39" fmla="*/ 332509 h 474518"/>
              <a:gd name="connsiteX40" fmla="*/ 0 w 4239490"/>
              <a:gd name="connsiteY40" fmla="*/ 301336 h 474518"/>
              <a:gd name="connsiteX41" fmla="*/ 3463 w 4239490"/>
              <a:gd name="connsiteY41" fmla="*/ 277091 h 474518"/>
              <a:gd name="connsiteX42" fmla="*/ 20781 w 4239490"/>
              <a:gd name="connsiteY42" fmla="*/ 245918 h 474518"/>
              <a:gd name="connsiteX43" fmla="*/ 55418 w 4239490"/>
              <a:gd name="connsiteY43" fmla="*/ 221672 h 474518"/>
              <a:gd name="connsiteX44" fmla="*/ 121227 w 4239490"/>
              <a:gd name="connsiteY44" fmla="*/ 183572 h 474518"/>
              <a:gd name="connsiteX45" fmla="*/ 197427 w 4239490"/>
              <a:gd name="connsiteY45" fmla="*/ 148936 h 474518"/>
              <a:gd name="connsiteX46" fmla="*/ 287481 w 4239490"/>
              <a:gd name="connsiteY46" fmla="*/ 121227 h 474518"/>
              <a:gd name="connsiteX47" fmla="*/ 377536 w 4239490"/>
              <a:gd name="connsiteY47" fmla="*/ 100445 h 474518"/>
              <a:gd name="connsiteX48" fmla="*/ 408709 w 4239490"/>
              <a:gd name="connsiteY48" fmla="*/ 96982 h 474518"/>
              <a:gd name="connsiteX49" fmla="*/ 436418 w 4239490"/>
              <a:gd name="connsiteY49" fmla="*/ 100445 h 474518"/>
              <a:gd name="connsiteX50" fmla="*/ 495300 w 4239490"/>
              <a:gd name="connsiteY50" fmla="*/ 110836 h 474518"/>
              <a:gd name="connsiteX51" fmla="*/ 595745 w 4239490"/>
              <a:gd name="connsiteY51" fmla="*/ 131618 h 474518"/>
              <a:gd name="connsiteX52" fmla="*/ 678872 w 4239490"/>
              <a:gd name="connsiteY52" fmla="*/ 145472 h 474518"/>
              <a:gd name="connsiteX53" fmla="*/ 831272 w 4239490"/>
              <a:gd name="connsiteY53" fmla="*/ 162791 h 474518"/>
              <a:gd name="connsiteX54" fmla="*/ 949036 w 4239490"/>
              <a:gd name="connsiteY54" fmla="*/ 162791 h 474518"/>
              <a:gd name="connsiteX55" fmla="*/ 1222663 w 4239490"/>
              <a:gd name="connsiteY55" fmla="*/ 173182 h 474518"/>
              <a:gd name="connsiteX56" fmla="*/ 1496290 w 4239490"/>
              <a:gd name="connsiteY56" fmla="*/ 176645 h 474518"/>
              <a:gd name="connsiteX57" fmla="*/ 1731818 w 4239490"/>
              <a:gd name="connsiteY57" fmla="*/ 180109 h 474518"/>
              <a:gd name="connsiteX58" fmla="*/ 2064327 w 4239490"/>
              <a:gd name="connsiteY58" fmla="*/ 187036 h 47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239490" h="474518">
                <a:moveTo>
                  <a:pt x="2064327" y="187036"/>
                </a:moveTo>
                <a:lnTo>
                  <a:pt x="2770909" y="187036"/>
                </a:lnTo>
                <a:lnTo>
                  <a:pt x="3380509" y="176645"/>
                </a:lnTo>
                <a:lnTo>
                  <a:pt x="3723409" y="166254"/>
                </a:lnTo>
                <a:lnTo>
                  <a:pt x="3848100" y="166254"/>
                </a:lnTo>
                <a:lnTo>
                  <a:pt x="3900054" y="159327"/>
                </a:lnTo>
                <a:lnTo>
                  <a:pt x="3962400" y="148936"/>
                </a:lnTo>
                <a:lnTo>
                  <a:pt x="4035136" y="128154"/>
                </a:lnTo>
                <a:lnTo>
                  <a:pt x="4062845" y="114300"/>
                </a:lnTo>
                <a:lnTo>
                  <a:pt x="4107872" y="83127"/>
                </a:lnTo>
                <a:lnTo>
                  <a:pt x="4156363" y="41563"/>
                </a:lnTo>
                <a:lnTo>
                  <a:pt x="4180609" y="10391"/>
                </a:lnTo>
                <a:lnTo>
                  <a:pt x="4191000" y="3463"/>
                </a:lnTo>
                <a:lnTo>
                  <a:pt x="4215245" y="0"/>
                </a:lnTo>
                <a:lnTo>
                  <a:pt x="4225636" y="0"/>
                </a:lnTo>
                <a:lnTo>
                  <a:pt x="4232563" y="3463"/>
                </a:lnTo>
                <a:lnTo>
                  <a:pt x="4239490" y="13854"/>
                </a:lnTo>
                <a:lnTo>
                  <a:pt x="4239490" y="20782"/>
                </a:lnTo>
                <a:lnTo>
                  <a:pt x="4239490" y="38100"/>
                </a:lnTo>
                <a:lnTo>
                  <a:pt x="4236027" y="55418"/>
                </a:lnTo>
                <a:lnTo>
                  <a:pt x="4215245" y="100445"/>
                </a:lnTo>
                <a:lnTo>
                  <a:pt x="4097481" y="280554"/>
                </a:lnTo>
                <a:lnTo>
                  <a:pt x="4010890" y="394854"/>
                </a:lnTo>
                <a:lnTo>
                  <a:pt x="3965863" y="446809"/>
                </a:lnTo>
                <a:lnTo>
                  <a:pt x="3934690" y="464127"/>
                </a:lnTo>
                <a:lnTo>
                  <a:pt x="3913909" y="471054"/>
                </a:lnTo>
                <a:lnTo>
                  <a:pt x="3893127" y="474518"/>
                </a:lnTo>
                <a:lnTo>
                  <a:pt x="3875809" y="471054"/>
                </a:lnTo>
                <a:lnTo>
                  <a:pt x="3830781" y="450272"/>
                </a:lnTo>
                <a:lnTo>
                  <a:pt x="3768436" y="429491"/>
                </a:lnTo>
                <a:lnTo>
                  <a:pt x="3678381" y="405245"/>
                </a:lnTo>
                <a:lnTo>
                  <a:pt x="3595254" y="391391"/>
                </a:lnTo>
                <a:lnTo>
                  <a:pt x="3525981" y="387927"/>
                </a:lnTo>
                <a:lnTo>
                  <a:pt x="2299854" y="387927"/>
                </a:lnTo>
                <a:lnTo>
                  <a:pt x="169718" y="387927"/>
                </a:lnTo>
                <a:lnTo>
                  <a:pt x="72736" y="384463"/>
                </a:lnTo>
                <a:lnTo>
                  <a:pt x="51954" y="381000"/>
                </a:lnTo>
                <a:lnTo>
                  <a:pt x="34636" y="370609"/>
                </a:lnTo>
                <a:lnTo>
                  <a:pt x="17318" y="356754"/>
                </a:lnTo>
                <a:lnTo>
                  <a:pt x="0" y="332509"/>
                </a:lnTo>
                <a:lnTo>
                  <a:pt x="0" y="301336"/>
                </a:lnTo>
                <a:lnTo>
                  <a:pt x="3463" y="277091"/>
                </a:lnTo>
                <a:lnTo>
                  <a:pt x="20781" y="245918"/>
                </a:lnTo>
                <a:lnTo>
                  <a:pt x="55418" y="221672"/>
                </a:lnTo>
                <a:lnTo>
                  <a:pt x="121227" y="183572"/>
                </a:lnTo>
                <a:lnTo>
                  <a:pt x="197427" y="148936"/>
                </a:lnTo>
                <a:lnTo>
                  <a:pt x="287481" y="121227"/>
                </a:lnTo>
                <a:lnTo>
                  <a:pt x="377536" y="100445"/>
                </a:lnTo>
                <a:lnTo>
                  <a:pt x="408709" y="96982"/>
                </a:lnTo>
                <a:lnTo>
                  <a:pt x="436418" y="100445"/>
                </a:lnTo>
                <a:lnTo>
                  <a:pt x="495300" y="110836"/>
                </a:lnTo>
                <a:lnTo>
                  <a:pt x="595745" y="131618"/>
                </a:lnTo>
                <a:lnTo>
                  <a:pt x="678872" y="145472"/>
                </a:lnTo>
                <a:lnTo>
                  <a:pt x="831272" y="162791"/>
                </a:lnTo>
                <a:lnTo>
                  <a:pt x="949036" y="162791"/>
                </a:lnTo>
                <a:lnTo>
                  <a:pt x="1222663" y="173182"/>
                </a:lnTo>
                <a:lnTo>
                  <a:pt x="1496290" y="176645"/>
                </a:lnTo>
                <a:lnTo>
                  <a:pt x="1731818" y="180109"/>
                </a:lnTo>
                <a:lnTo>
                  <a:pt x="2064327" y="1870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" name="フリーフォーム 6"/>
          <p:cNvSpPr/>
          <p:nvPr/>
        </p:nvSpPr>
        <p:spPr>
          <a:xfrm>
            <a:off x="4306766" y="3217864"/>
            <a:ext cx="1647092" cy="1087437"/>
          </a:xfrm>
          <a:custGeom>
            <a:avLst/>
            <a:gdLst>
              <a:gd name="connsiteX0" fmla="*/ 673894 w 1785937"/>
              <a:gd name="connsiteY0" fmla="*/ 461962 h 1088231"/>
              <a:gd name="connsiteX1" fmla="*/ 1123950 w 1785937"/>
              <a:gd name="connsiteY1" fmla="*/ 728662 h 1088231"/>
              <a:gd name="connsiteX2" fmla="*/ 1354931 w 1785937"/>
              <a:gd name="connsiteY2" fmla="*/ 871537 h 1088231"/>
              <a:gd name="connsiteX3" fmla="*/ 1616869 w 1785937"/>
              <a:gd name="connsiteY3" fmla="*/ 1045369 h 1088231"/>
              <a:gd name="connsiteX4" fmla="*/ 1647825 w 1785937"/>
              <a:gd name="connsiteY4" fmla="*/ 1066800 h 1088231"/>
              <a:gd name="connsiteX5" fmla="*/ 1664494 w 1785937"/>
              <a:gd name="connsiteY5" fmla="*/ 1073944 h 1088231"/>
              <a:gd name="connsiteX6" fmla="*/ 1690687 w 1785937"/>
              <a:gd name="connsiteY6" fmla="*/ 1083469 h 1088231"/>
              <a:gd name="connsiteX7" fmla="*/ 1712119 w 1785937"/>
              <a:gd name="connsiteY7" fmla="*/ 1088231 h 1088231"/>
              <a:gd name="connsiteX8" fmla="*/ 1740694 w 1785937"/>
              <a:gd name="connsiteY8" fmla="*/ 1088231 h 1088231"/>
              <a:gd name="connsiteX9" fmla="*/ 1762125 w 1785937"/>
              <a:gd name="connsiteY9" fmla="*/ 1081087 h 1088231"/>
              <a:gd name="connsiteX10" fmla="*/ 1776412 w 1785937"/>
              <a:gd name="connsiteY10" fmla="*/ 1064419 h 1088231"/>
              <a:gd name="connsiteX11" fmla="*/ 1785937 w 1785937"/>
              <a:gd name="connsiteY11" fmla="*/ 1033462 h 1088231"/>
              <a:gd name="connsiteX12" fmla="*/ 1783556 w 1785937"/>
              <a:gd name="connsiteY12" fmla="*/ 997744 h 1088231"/>
              <a:gd name="connsiteX13" fmla="*/ 1778794 w 1785937"/>
              <a:gd name="connsiteY13" fmla="*/ 964406 h 1088231"/>
              <a:gd name="connsiteX14" fmla="*/ 1776412 w 1785937"/>
              <a:gd name="connsiteY14" fmla="*/ 952500 h 1088231"/>
              <a:gd name="connsiteX15" fmla="*/ 1766887 w 1785937"/>
              <a:gd name="connsiteY15" fmla="*/ 928687 h 1088231"/>
              <a:gd name="connsiteX16" fmla="*/ 1714500 w 1785937"/>
              <a:gd name="connsiteY16" fmla="*/ 842962 h 1088231"/>
              <a:gd name="connsiteX17" fmla="*/ 1640681 w 1785937"/>
              <a:gd name="connsiteY17" fmla="*/ 742950 h 1088231"/>
              <a:gd name="connsiteX18" fmla="*/ 1557337 w 1785937"/>
              <a:gd name="connsiteY18" fmla="*/ 642937 h 1088231"/>
              <a:gd name="connsiteX19" fmla="*/ 1535906 w 1785937"/>
              <a:gd name="connsiteY19" fmla="*/ 626269 h 1088231"/>
              <a:gd name="connsiteX20" fmla="*/ 1473994 w 1785937"/>
              <a:gd name="connsiteY20" fmla="*/ 590550 h 1088231"/>
              <a:gd name="connsiteX21" fmla="*/ 1328737 w 1785937"/>
              <a:gd name="connsiteY21" fmla="*/ 511969 h 1088231"/>
              <a:gd name="connsiteX22" fmla="*/ 1164431 w 1785937"/>
              <a:gd name="connsiteY22" fmla="*/ 438150 h 1088231"/>
              <a:gd name="connsiteX23" fmla="*/ 938212 w 1785937"/>
              <a:gd name="connsiteY23" fmla="*/ 350044 h 1088231"/>
              <a:gd name="connsiteX24" fmla="*/ 557212 w 1785937"/>
              <a:gd name="connsiteY24" fmla="*/ 202406 h 1088231"/>
              <a:gd name="connsiteX25" fmla="*/ 123825 w 1785937"/>
              <a:gd name="connsiteY25" fmla="*/ 40481 h 1088231"/>
              <a:gd name="connsiteX26" fmla="*/ 38100 w 1785937"/>
              <a:gd name="connsiteY26" fmla="*/ 0 h 1088231"/>
              <a:gd name="connsiteX27" fmla="*/ 26194 w 1785937"/>
              <a:gd name="connsiteY27" fmla="*/ 0 h 1088231"/>
              <a:gd name="connsiteX28" fmla="*/ 11906 w 1785937"/>
              <a:gd name="connsiteY28" fmla="*/ 4762 h 1088231"/>
              <a:gd name="connsiteX29" fmla="*/ 4762 w 1785937"/>
              <a:gd name="connsiteY29" fmla="*/ 23812 h 1088231"/>
              <a:gd name="connsiteX30" fmla="*/ 0 w 1785937"/>
              <a:gd name="connsiteY30" fmla="*/ 38100 h 1088231"/>
              <a:gd name="connsiteX31" fmla="*/ 0 w 1785937"/>
              <a:gd name="connsiteY31" fmla="*/ 54769 h 1088231"/>
              <a:gd name="connsiteX32" fmla="*/ 4762 w 1785937"/>
              <a:gd name="connsiteY32" fmla="*/ 69056 h 1088231"/>
              <a:gd name="connsiteX33" fmla="*/ 23812 w 1785937"/>
              <a:gd name="connsiteY33" fmla="*/ 85725 h 1088231"/>
              <a:gd name="connsiteX34" fmla="*/ 107156 w 1785937"/>
              <a:gd name="connsiteY34" fmla="*/ 128587 h 1088231"/>
              <a:gd name="connsiteX35" fmla="*/ 673894 w 1785937"/>
              <a:gd name="connsiteY35" fmla="*/ 461962 h 1088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785937" h="1088231">
                <a:moveTo>
                  <a:pt x="673894" y="461962"/>
                </a:moveTo>
                <a:lnTo>
                  <a:pt x="1123950" y="728662"/>
                </a:lnTo>
                <a:lnTo>
                  <a:pt x="1354931" y="871537"/>
                </a:lnTo>
                <a:lnTo>
                  <a:pt x="1616869" y="1045369"/>
                </a:lnTo>
                <a:lnTo>
                  <a:pt x="1647825" y="1066800"/>
                </a:lnTo>
                <a:lnTo>
                  <a:pt x="1664494" y="1073944"/>
                </a:lnTo>
                <a:lnTo>
                  <a:pt x="1690687" y="1083469"/>
                </a:lnTo>
                <a:lnTo>
                  <a:pt x="1712119" y="1088231"/>
                </a:lnTo>
                <a:lnTo>
                  <a:pt x="1740694" y="1088231"/>
                </a:lnTo>
                <a:lnTo>
                  <a:pt x="1762125" y="1081087"/>
                </a:lnTo>
                <a:lnTo>
                  <a:pt x="1776412" y="1064419"/>
                </a:lnTo>
                <a:lnTo>
                  <a:pt x="1785937" y="1033462"/>
                </a:lnTo>
                <a:lnTo>
                  <a:pt x="1783556" y="997744"/>
                </a:lnTo>
                <a:lnTo>
                  <a:pt x="1778794" y="964406"/>
                </a:lnTo>
                <a:lnTo>
                  <a:pt x="1776412" y="952500"/>
                </a:lnTo>
                <a:lnTo>
                  <a:pt x="1766887" y="928687"/>
                </a:lnTo>
                <a:lnTo>
                  <a:pt x="1714500" y="842962"/>
                </a:lnTo>
                <a:lnTo>
                  <a:pt x="1640681" y="742950"/>
                </a:lnTo>
                <a:lnTo>
                  <a:pt x="1557337" y="642937"/>
                </a:lnTo>
                <a:lnTo>
                  <a:pt x="1535906" y="626269"/>
                </a:lnTo>
                <a:lnTo>
                  <a:pt x="1473994" y="590550"/>
                </a:lnTo>
                <a:lnTo>
                  <a:pt x="1328737" y="511969"/>
                </a:lnTo>
                <a:lnTo>
                  <a:pt x="1164431" y="438150"/>
                </a:lnTo>
                <a:lnTo>
                  <a:pt x="938212" y="350044"/>
                </a:lnTo>
                <a:lnTo>
                  <a:pt x="557212" y="202406"/>
                </a:lnTo>
                <a:lnTo>
                  <a:pt x="123825" y="40481"/>
                </a:lnTo>
                <a:lnTo>
                  <a:pt x="38100" y="0"/>
                </a:lnTo>
                <a:lnTo>
                  <a:pt x="26194" y="0"/>
                </a:lnTo>
                <a:lnTo>
                  <a:pt x="11906" y="4762"/>
                </a:lnTo>
                <a:lnTo>
                  <a:pt x="4762" y="23812"/>
                </a:lnTo>
                <a:lnTo>
                  <a:pt x="0" y="38100"/>
                </a:lnTo>
                <a:lnTo>
                  <a:pt x="0" y="54769"/>
                </a:lnTo>
                <a:lnTo>
                  <a:pt x="4762" y="69056"/>
                </a:lnTo>
                <a:lnTo>
                  <a:pt x="23812" y="85725"/>
                </a:lnTo>
                <a:lnTo>
                  <a:pt x="107156" y="128587"/>
                </a:lnTo>
                <a:lnTo>
                  <a:pt x="673894" y="4619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フリーフォーム 15"/>
          <p:cNvSpPr/>
          <p:nvPr/>
        </p:nvSpPr>
        <p:spPr>
          <a:xfrm>
            <a:off x="3609243" y="4570414"/>
            <a:ext cx="2092569" cy="390525"/>
          </a:xfrm>
          <a:custGeom>
            <a:avLst/>
            <a:gdLst>
              <a:gd name="connsiteX0" fmla="*/ 528637 w 2266950"/>
              <a:gd name="connsiteY0" fmla="*/ 147637 h 390525"/>
              <a:gd name="connsiteX1" fmla="*/ 1257300 w 2266950"/>
              <a:gd name="connsiteY1" fmla="*/ 69056 h 390525"/>
              <a:gd name="connsiteX2" fmla="*/ 1685925 w 2266950"/>
              <a:gd name="connsiteY2" fmla="*/ 26194 h 390525"/>
              <a:gd name="connsiteX3" fmla="*/ 1914525 w 2266950"/>
              <a:gd name="connsiteY3" fmla="*/ 0 h 390525"/>
              <a:gd name="connsiteX4" fmla="*/ 1947862 w 2266950"/>
              <a:gd name="connsiteY4" fmla="*/ 2381 h 390525"/>
              <a:gd name="connsiteX5" fmla="*/ 1966912 w 2266950"/>
              <a:gd name="connsiteY5" fmla="*/ 4762 h 390525"/>
              <a:gd name="connsiteX6" fmla="*/ 2019300 w 2266950"/>
              <a:gd name="connsiteY6" fmla="*/ 21431 h 390525"/>
              <a:gd name="connsiteX7" fmla="*/ 2109787 w 2266950"/>
              <a:gd name="connsiteY7" fmla="*/ 57150 h 390525"/>
              <a:gd name="connsiteX8" fmla="*/ 2145506 w 2266950"/>
              <a:gd name="connsiteY8" fmla="*/ 76200 h 390525"/>
              <a:gd name="connsiteX9" fmla="*/ 2212181 w 2266950"/>
              <a:gd name="connsiteY9" fmla="*/ 123825 h 390525"/>
              <a:gd name="connsiteX10" fmla="*/ 2250281 w 2266950"/>
              <a:gd name="connsiteY10" fmla="*/ 154781 h 390525"/>
              <a:gd name="connsiteX11" fmla="*/ 2259806 w 2266950"/>
              <a:gd name="connsiteY11" fmla="*/ 161925 h 390525"/>
              <a:gd name="connsiteX12" fmla="*/ 2264568 w 2266950"/>
              <a:gd name="connsiteY12" fmla="*/ 173831 h 390525"/>
              <a:gd name="connsiteX13" fmla="*/ 2266950 w 2266950"/>
              <a:gd name="connsiteY13" fmla="*/ 185737 h 390525"/>
              <a:gd name="connsiteX14" fmla="*/ 2266950 w 2266950"/>
              <a:gd name="connsiteY14" fmla="*/ 197644 h 390525"/>
              <a:gd name="connsiteX15" fmla="*/ 2259806 w 2266950"/>
              <a:gd name="connsiteY15" fmla="*/ 214312 h 390525"/>
              <a:gd name="connsiteX16" fmla="*/ 2240756 w 2266950"/>
              <a:gd name="connsiteY16" fmla="*/ 230981 h 390525"/>
              <a:gd name="connsiteX17" fmla="*/ 2219325 w 2266950"/>
              <a:gd name="connsiteY17" fmla="*/ 235744 h 390525"/>
              <a:gd name="connsiteX18" fmla="*/ 2188368 w 2266950"/>
              <a:gd name="connsiteY18" fmla="*/ 242887 h 390525"/>
              <a:gd name="connsiteX19" fmla="*/ 2102643 w 2266950"/>
              <a:gd name="connsiteY19" fmla="*/ 242887 h 390525"/>
              <a:gd name="connsiteX20" fmla="*/ 1850231 w 2266950"/>
              <a:gd name="connsiteY20" fmla="*/ 245269 h 390525"/>
              <a:gd name="connsiteX21" fmla="*/ 1535906 w 2266950"/>
              <a:gd name="connsiteY21" fmla="*/ 261937 h 390525"/>
              <a:gd name="connsiteX22" fmla="*/ 1197768 w 2266950"/>
              <a:gd name="connsiteY22" fmla="*/ 280987 h 390525"/>
              <a:gd name="connsiteX23" fmla="*/ 814387 w 2266950"/>
              <a:gd name="connsiteY23" fmla="*/ 309562 h 390525"/>
              <a:gd name="connsiteX24" fmla="*/ 121443 w 2266950"/>
              <a:gd name="connsiteY24" fmla="*/ 371475 h 390525"/>
              <a:gd name="connsiteX25" fmla="*/ 26193 w 2266950"/>
              <a:gd name="connsiteY25" fmla="*/ 390525 h 390525"/>
              <a:gd name="connsiteX26" fmla="*/ 0 w 2266950"/>
              <a:gd name="connsiteY26" fmla="*/ 197644 h 390525"/>
              <a:gd name="connsiteX27" fmla="*/ 90487 w 2266950"/>
              <a:gd name="connsiteY27" fmla="*/ 190500 h 390525"/>
              <a:gd name="connsiteX28" fmla="*/ 207168 w 2266950"/>
              <a:gd name="connsiteY28" fmla="*/ 178594 h 390525"/>
              <a:gd name="connsiteX29" fmla="*/ 400050 w 2266950"/>
              <a:gd name="connsiteY29" fmla="*/ 159544 h 390525"/>
              <a:gd name="connsiteX30" fmla="*/ 528637 w 2266950"/>
              <a:gd name="connsiteY30" fmla="*/ 147637 h 39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266950" h="390525">
                <a:moveTo>
                  <a:pt x="528637" y="147637"/>
                </a:moveTo>
                <a:lnTo>
                  <a:pt x="1257300" y="69056"/>
                </a:lnTo>
                <a:lnTo>
                  <a:pt x="1685925" y="26194"/>
                </a:lnTo>
                <a:lnTo>
                  <a:pt x="1914525" y="0"/>
                </a:lnTo>
                <a:lnTo>
                  <a:pt x="1947862" y="2381"/>
                </a:lnTo>
                <a:lnTo>
                  <a:pt x="1966912" y="4762"/>
                </a:lnTo>
                <a:lnTo>
                  <a:pt x="2019300" y="21431"/>
                </a:lnTo>
                <a:lnTo>
                  <a:pt x="2109787" y="57150"/>
                </a:lnTo>
                <a:lnTo>
                  <a:pt x="2145506" y="76200"/>
                </a:lnTo>
                <a:lnTo>
                  <a:pt x="2212181" y="123825"/>
                </a:lnTo>
                <a:lnTo>
                  <a:pt x="2250281" y="154781"/>
                </a:lnTo>
                <a:lnTo>
                  <a:pt x="2259806" y="161925"/>
                </a:lnTo>
                <a:lnTo>
                  <a:pt x="2264568" y="173831"/>
                </a:lnTo>
                <a:lnTo>
                  <a:pt x="2266950" y="185737"/>
                </a:lnTo>
                <a:lnTo>
                  <a:pt x="2266950" y="197644"/>
                </a:lnTo>
                <a:lnTo>
                  <a:pt x="2259806" y="214312"/>
                </a:lnTo>
                <a:lnTo>
                  <a:pt x="2240756" y="230981"/>
                </a:lnTo>
                <a:lnTo>
                  <a:pt x="2219325" y="235744"/>
                </a:lnTo>
                <a:lnTo>
                  <a:pt x="2188368" y="242887"/>
                </a:lnTo>
                <a:lnTo>
                  <a:pt x="2102643" y="242887"/>
                </a:lnTo>
                <a:lnTo>
                  <a:pt x="1850231" y="245269"/>
                </a:lnTo>
                <a:lnTo>
                  <a:pt x="1535906" y="261937"/>
                </a:lnTo>
                <a:lnTo>
                  <a:pt x="1197768" y="280987"/>
                </a:lnTo>
                <a:lnTo>
                  <a:pt x="814387" y="309562"/>
                </a:lnTo>
                <a:lnTo>
                  <a:pt x="121443" y="371475"/>
                </a:lnTo>
                <a:lnTo>
                  <a:pt x="26193" y="390525"/>
                </a:lnTo>
                <a:lnTo>
                  <a:pt x="0" y="197644"/>
                </a:lnTo>
                <a:lnTo>
                  <a:pt x="90487" y="190500"/>
                </a:lnTo>
                <a:lnTo>
                  <a:pt x="207168" y="178594"/>
                </a:lnTo>
                <a:lnTo>
                  <a:pt x="400050" y="159544"/>
                </a:lnTo>
                <a:lnTo>
                  <a:pt x="528637" y="14763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 rot="16200000">
            <a:off x="2153566" y="3587323"/>
            <a:ext cx="2300288" cy="713642"/>
          </a:xfrm>
          <a:custGeom>
            <a:avLst/>
            <a:gdLst>
              <a:gd name="connsiteX0" fmla="*/ 1243012 w 2300287"/>
              <a:gd name="connsiteY0" fmla="*/ 345282 h 773907"/>
              <a:gd name="connsiteX1" fmla="*/ 1845469 w 2300287"/>
              <a:gd name="connsiteY1" fmla="*/ 230982 h 773907"/>
              <a:gd name="connsiteX2" fmla="*/ 1907381 w 2300287"/>
              <a:gd name="connsiteY2" fmla="*/ 219075 h 773907"/>
              <a:gd name="connsiteX3" fmla="*/ 1966912 w 2300287"/>
              <a:gd name="connsiteY3" fmla="*/ 207169 h 773907"/>
              <a:gd name="connsiteX4" fmla="*/ 2002631 w 2300287"/>
              <a:gd name="connsiteY4" fmla="*/ 195263 h 773907"/>
              <a:gd name="connsiteX5" fmla="*/ 2076450 w 2300287"/>
              <a:gd name="connsiteY5" fmla="*/ 157163 h 773907"/>
              <a:gd name="connsiteX6" fmla="*/ 2188369 w 2300287"/>
              <a:gd name="connsiteY6" fmla="*/ 66675 h 773907"/>
              <a:gd name="connsiteX7" fmla="*/ 2238375 w 2300287"/>
              <a:gd name="connsiteY7" fmla="*/ 19050 h 773907"/>
              <a:gd name="connsiteX8" fmla="*/ 2257425 w 2300287"/>
              <a:gd name="connsiteY8" fmla="*/ 2382 h 773907"/>
              <a:gd name="connsiteX9" fmla="*/ 2269331 w 2300287"/>
              <a:gd name="connsiteY9" fmla="*/ 0 h 773907"/>
              <a:gd name="connsiteX10" fmla="*/ 2283619 w 2300287"/>
              <a:gd name="connsiteY10" fmla="*/ 0 h 773907"/>
              <a:gd name="connsiteX11" fmla="*/ 2297906 w 2300287"/>
              <a:gd name="connsiteY11" fmla="*/ 4763 h 773907"/>
              <a:gd name="connsiteX12" fmla="*/ 2300287 w 2300287"/>
              <a:gd name="connsiteY12" fmla="*/ 11907 h 773907"/>
              <a:gd name="connsiteX13" fmla="*/ 2297906 w 2300287"/>
              <a:gd name="connsiteY13" fmla="*/ 54769 h 773907"/>
              <a:gd name="connsiteX14" fmla="*/ 2286000 w 2300287"/>
              <a:gd name="connsiteY14" fmla="*/ 121444 h 773907"/>
              <a:gd name="connsiteX15" fmla="*/ 2264569 w 2300287"/>
              <a:gd name="connsiteY15" fmla="*/ 171450 h 773907"/>
              <a:gd name="connsiteX16" fmla="*/ 2228850 w 2300287"/>
              <a:gd name="connsiteY16" fmla="*/ 238125 h 773907"/>
              <a:gd name="connsiteX17" fmla="*/ 2193131 w 2300287"/>
              <a:gd name="connsiteY17" fmla="*/ 297657 h 773907"/>
              <a:gd name="connsiteX18" fmla="*/ 2159794 w 2300287"/>
              <a:gd name="connsiteY18" fmla="*/ 342900 h 773907"/>
              <a:gd name="connsiteX19" fmla="*/ 2140744 w 2300287"/>
              <a:gd name="connsiteY19" fmla="*/ 361950 h 773907"/>
              <a:gd name="connsiteX20" fmla="*/ 2102644 w 2300287"/>
              <a:gd name="connsiteY20" fmla="*/ 388144 h 773907"/>
              <a:gd name="connsiteX21" fmla="*/ 2057400 w 2300287"/>
              <a:gd name="connsiteY21" fmla="*/ 409575 h 773907"/>
              <a:gd name="connsiteX22" fmla="*/ 2005012 w 2300287"/>
              <a:gd name="connsiteY22" fmla="*/ 421482 h 773907"/>
              <a:gd name="connsiteX23" fmla="*/ 1695450 w 2300287"/>
              <a:gd name="connsiteY23" fmla="*/ 483394 h 773907"/>
              <a:gd name="connsiteX24" fmla="*/ 1147762 w 2300287"/>
              <a:gd name="connsiteY24" fmla="*/ 597694 h 773907"/>
              <a:gd name="connsiteX25" fmla="*/ 431006 w 2300287"/>
              <a:gd name="connsiteY25" fmla="*/ 731044 h 773907"/>
              <a:gd name="connsiteX26" fmla="*/ 145256 w 2300287"/>
              <a:gd name="connsiteY26" fmla="*/ 773907 h 773907"/>
              <a:gd name="connsiteX27" fmla="*/ 78581 w 2300287"/>
              <a:gd name="connsiteY27" fmla="*/ 771525 h 773907"/>
              <a:gd name="connsiteX28" fmla="*/ 33337 w 2300287"/>
              <a:gd name="connsiteY28" fmla="*/ 762000 h 773907"/>
              <a:gd name="connsiteX29" fmla="*/ 16669 w 2300287"/>
              <a:gd name="connsiteY29" fmla="*/ 752475 h 773907"/>
              <a:gd name="connsiteX30" fmla="*/ 4762 w 2300287"/>
              <a:gd name="connsiteY30" fmla="*/ 735807 h 773907"/>
              <a:gd name="connsiteX31" fmla="*/ 0 w 2300287"/>
              <a:gd name="connsiteY31" fmla="*/ 728663 h 773907"/>
              <a:gd name="connsiteX32" fmla="*/ 0 w 2300287"/>
              <a:gd name="connsiteY32" fmla="*/ 714375 h 773907"/>
              <a:gd name="connsiteX33" fmla="*/ 4762 w 2300287"/>
              <a:gd name="connsiteY33" fmla="*/ 690563 h 773907"/>
              <a:gd name="connsiteX34" fmla="*/ 21431 w 2300287"/>
              <a:gd name="connsiteY34" fmla="*/ 669132 h 773907"/>
              <a:gd name="connsiteX35" fmla="*/ 88106 w 2300287"/>
              <a:gd name="connsiteY35" fmla="*/ 616744 h 773907"/>
              <a:gd name="connsiteX36" fmla="*/ 164306 w 2300287"/>
              <a:gd name="connsiteY36" fmla="*/ 557213 h 773907"/>
              <a:gd name="connsiteX37" fmla="*/ 235744 w 2300287"/>
              <a:gd name="connsiteY37" fmla="*/ 514350 h 773907"/>
              <a:gd name="connsiteX38" fmla="*/ 309562 w 2300287"/>
              <a:gd name="connsiteY38" fmla="*/ 483394 h 773907"/>
              <a:gd name="connsiteX39" fmla="*/ 361950 w 2300287"/>
              <a:gd name="connsiteY39" fmla="*/ 466725 h 773907"/>
              <a:gd name="connsiteX40" fmla="*/ 404812 w 2300287"/>
              <a:gd name="connsiteY40" fmla="*/ 459582 h 773907"/>
              <a:gd name="connsiteX41" fmla="*/ 419100 w 2300287"/>
              <a:gd name="connsiteY41" fmla="*/ 459582 h 773907"/>
              <a:gd name="connsiteX42" fmla="*/ 435769 w 2300287"/>
              <a:gd name="connsiteY42" fmla="*/ 461963 h 773907"/>
              <a:gd name="connsiteX43" fmla="*/ 483394 w 2300287"/>
              <a:gd name="connsiteY43" fmla="*/ 471488 h 773907"/>
              <a:gd name="connsiteX44" fmla="*/ 540544 w 2300287"/>
              <a:gd name="connsiteY44" fmla="*/ 473869 h 773907"/>
              <a:gd name="connsiteX45" fmla="*/ 588169 w 2300287"/>
              <a:gd name="connsiteY45" fmla="*/ 466725 h 773907"/>
              <a:gd name="connsiteX46" fmla="*/ 790575 w 2300287"/>
              <a:gd name="connsiteY46" fmla="*/ 431007 h 773907"/>
              <a:gd name="connsiteX47" fmla="*/ 1016794 w 2300287"/>
              <a:gd name="connsiteY47" fmla="*/ 388144 h 773907"/>
              <a:gd name="connsiteX48" fmla="*/ 1243012 w 2300287"/>
              <a:gd name="connsiteY48" fmla="*/ 345282 h 773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2300287" h="773907">
                <a:moveTo>
                  <a:pt x="1243012" y="345282"/>
                </a:moveTo>
                <a:lnTo>
                  <a:pt x="1845469" y="230982"/>
                </a:lnTo>
                <a:lnTo>
                  <a:pt x="1907381" y="219075"/>
                </a:lnTo>
                <a:lnTo>
                  <a:pt x="1966912" y="207169"/>
                </a:lnTo>
                <a:lnTo>
                  <a:pt x="2002631" y="195263"/>
                </a:lnTo>
                <a:lnTo>
                  <a:pt x="2076450" y="157163"/>
                </a:lnTo>
                <a:lnTo>
                  <a:pt x="2188369" y="66675"/>
                </a:lnTo>
                <a:lnTo>
                  <a:pt x="2238375" y="19050"/>
                </a:lnTo>
                <a:lnTo>
                  <a:pt x="2257425" y="2382"/>
                </a:lnTo>
                <a:lnTo>
                  <a:pt x="2269331" y="0"/>
                </a:lnTo>
                <a:lnTo>
                  <a:pt x="2283619" y="0"/>
                </a:lnTo>
                <a:lnTo>
                  <a:pt x="2297906" y="4763"/>
                </a:lnTo>
                <a:lnTo>
                  <a:pt x="2300287" y="11907"/>
                </a:lnTo>
                <a:lnTo>
                  <a:pt x="2297906" y="54769"/>
                </a:lnTo>
                <a:lnTo>
                  <a:pt x="2286000" y="121444"/>
                </a:lnTo>
                <a:lnTo>
                  <a:pt x="2264569" y="171450"/>
                </a:lnTo>
                <a:lnTo>
                  <a:pt x="2228850" y="238125"/>
                </a:lnTo>
                <a:lnTo>
                  <a:pt x="2193131" y="297657"/>
                </a:lnTo>
                <a:lnTo>
                  <a:pt x="2159794" y="342900"/>
                </a:lnTo>
                <a:lnTo>
                  <a:pt x="2140744" y="361950"/>
                </a:lnTo>
                <a:lnTo>
                  <a:pt x="2102644" y="388144"/>
                </a:lnTo>
                <a:lnTo>
                  <a:pt x="2057400" y="409575"/>
                </a:lnTo>
                <a:lnTo>
                  <a:pt x="2005012" y="421482"/>
                </a:lnTo>
                <a:lnTo>
                  <a:pt x="1695450" y="483394"/>
                </a:lnTo>
                <a:lnTo>
                  <a:pt x="1147762" y="597694"/>
                </a:lnTo>
                <a:lnTo>
                  <a:pt x="431006" y="731044"/>
                </a:lnTo>
                <a:lnTo>
                  <a:pt x="145256" y="773907"/>
                </a:lnTo>
                <a:lnTo>
                  <a:pt x="78581" y="771525"/>
                </a:lnTo>
                <a:lnTo>
                  <a:pt x="33337" y="762000"/>
                </a:lnTo>
                <a:lnTo>
                  <a:pt x="16669" y="752475"/>
                </a:lnTo>
                <a:lnTo>
                  <a:pt x="4762" y="735807"/>
                </a:lnTo>
                <a:lnTo>
                  <a:pt x="0" y="728663"/>
                </a:lnTo>
                <a:lnTo>
                  <a:pt x="0" y="714375"/>
                </a:lnTo>
                <a:lnTo>
                  <a:pt x="4762" y="690563"/>
                </a:lnTo>
                <a:lnTo>
                  <a:pt x="21431" y="669132"/>
                </a:lnTo>
                <a:lnTo>
                  <a:pt x="88106" y="616744"/>
                </a:lnTo>
                <a:lnTo>
                  <a:pt x="164306" y="557213"/>
                </a:lnTo>
                <a:lnTo>
                  <a:pt x="235744" y="514350"/>
                </a:lnTo>
                <a:lnTo>
                  <a:pt x="309562" y="483394"/>
                </a:lnTo>
                <a:lnTo>
                  <a:pt x="361950" y="466725"/>
                </a:lnTo>
                <a:lnTo>
                  <a:pt x="404812" y="459582"/>
                </a:lnTo>
                <a:lnTo>
                  <a:pt x="419100" y="459582"/>
                </a:lnTo>
                <a:lnTo>
                  <a:pt x="435769" y="461963"/>
                </a:lnTo>
                <a:lnTo>
                  <a:pt x="483394" y="471488"/>
                </a:lnTo>
                <a:lnTo>
                  <a:pt x="540544" y="473869"/>
                </a:lnTo>
                <a:lnTo>
                  <a:pt x="588169" y="466725"/>
                </a:lnTo>
                <a:lnTo>
                  <a:pt x="790575" y="431007"/>
                </a:lnTo>
                <a:lnTo>
                  <a:pt x="1016794" y="388144"/>
                </a:lnTo>
                <a:lnTo>
                  <a:pt x="1243012" y="34528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" name="フリーフォーム 11"/>
          <p:cNvSpPr/>
          <p:nvPr/>
        </p:nvSpPr>
        <p:spPr>
          <a:xfrm>
            <a:off x="3254620" y="2606675"/>
            <a:ext cx="2911719" cy="488950"/>
          </a:xfrm>
          <a:custGeom>
            <a:avLst/>
            <a:gdLst>
              <a:gd name="connsiteX0" fmla="*/ 492760 w 3154680"/>
              <a:gd name="connsiteY0" fmla="*/ 297180 h 490220"/>
              <a:gd name="connsiteX1" fmla="*/ 43180 w 3154680"/>
              <a:gd name="connsiteY1" fmla="*/ 332740 h 490220"/>
              <a:gd name="connsiteX2" fmla="*/ 0 w 3154680"/>
              <a:gd name="connsiteY2" fmla="*/ 330200 h 490220"/>
              <a:gd name="connsiteX3" fmla="*/ 68580 w 3154680"/>
              <a:gd name="connsiteY3" fmla="*/ 474980 h 490220"/>
              <a:gd name="connsiteX4" fmla="*/ 134620 w 3154680"/>
              <a:gd name="connsiteY4" fmla="*/ 474980 h 490220"/>
              <a:gd name="connsiteX5" fmla="*/ 200660 w 3154680"/>
              <a:gd name="connsiteY5" fmla="*/ 490220 h 490220"/>
              <a:gd name="connsiteX6" fmla="*/ 254000 w 3154680"/>
              <a:gd name="connsiteY6" fmla="*/ 487680 h 490220"/>
              <a:gd name="connsiteX7" fmla="*/ 1678940 w 3154680"/>
              <a:gd name="connsiteY7" fmla="*/ 358140 h 490220"/>
              <a:gd name="connsiteX8" fmla="*/ 2540000 w 3154680"/>
              <a:gd name="connsiteY8" fmla="*/ 279400 h 490220"/>
              <a:gd name="connsiteX9" fmla="*/ 2623820 w 3154680"/>
              <a:gd name="connsiteY9" fmla="*/ 271780 h 490220"/>
              <a:gd name="connsiteX10" fmla="*/ 2672080 w 3154680"/>
              <a:gd name="connsiteY10" fmla="*/ 266700 h 490220"/>
              <a:gd name="connsiteX11" fmla="*/ 2684780 w 3154680"/>
              <a:gd name="connsiteY11" fmla="*/ 266700 h 490220"/>
              <a:gd name="connsiteX12" fmla="*/ 2700020 w 3154680"/>
              <a:gd name="connsiteY12" fmla="*/ 271780 h 490220"/>
              <a:gd name="connsiteX13" fmla="*/ 2717800 w 3154680"/>
              <a:gd name="connsiteY13" fmla="*/ 279400 h 490220"/>
              <a:gd name="connsiteX14" fmla="*/ 2725420 w 3154680"/>
              <a:gd name="connsiteY14" fmla="*/ 289560 h 490220"/>
              <a:gd name="connsiteX15" fmla="*/ 2735580 w 3154680"/>
              <a:gd name="connsiteY15" fmla="*/ 307340 h 490220"/>
              <a:gd name="connsiteX16" fmla="*/ 3078480 w 3154680"/>
              <a:gd name="connsiteY16" fmla="*/ 419100 h 490220"/>
              <a:gd name="connsiteX17" fmla="*/ 3091180 w 3154680"/>
              <a:gd name="connsiteY17" fmla="*/ 408940 h 490220"/>
              <a:gd name="connsiteX18" fmla="*/ 3116580 w 3154680"/>
              <a:gd name="connsiteY18" fmla="*/ 386080 h 490220"/>
              <a:gd name="connsiteX19" fmla="*/ 3139440 w 3154680"/>
              <a:gd name="connsiteY19" fmla="*/ 363220 h 490220"/>
              <a:gd name="connsiteX20" fmla="*/ 3152140 w 3154680"/>
              <a:gd name="connsiteY20" fmla="*/ 342900 h 490220"/>
              <a:gd name="connsiteX21" fmla="*/ 3154680 w 3154680"/>
              <a:gd name="connsiteY21" fmla="*/ 327660 h 490220"/>
              <a:gd name="connsiteX22" fmla="*/ 3152140 w 3154680"/>
              <a:gd name="connsiteY22" fmla="*/ 307340 h 490220"/>
              <a:gd name="connsiteX23" fmla="*/ 3144520 w 3154680"/>
              <a:gd name="connsiteY23" fmla="*/ 289560 h 490220"/>
              <a:gd name="connsiteX24" fmla="*/ 3121660 w 3154680"/>
              <a:gd name="connsiteY24" fmla="*/ 266700 h 490220"/>
              <a:gd name="connsiteX25" fmla="*/ 2768600 w 3154680"/>
              <a:gd name="connsiteY25" fmla="*/ 2540 h 490220"/>
              <a:gd name="connsiteX26" fmla="*/ 2755900 w 3154680"/>
              <a:gd name="connsiteY26" fmla="*/ 0 h 490220"/>
              <a:gd name="connsiteX27" fmla="*/ 2735580 w 3154680"/>
              <a:gd name="connsiteY27" fmla="*/ 0 h 490220"/>
              <a:gd name="connsiteX28" fmla="*/ 2689860 w 3154680"/>
              <a:gd name="connsiteY28" fmla="*/ 17780 h 490220"/>
              <a:gd name="connsiteX29" fmla="*/ 2646680 w 3154680"/>
              <a:gd name="connsiteY29" fmla="*/ 38100 h 490220"/>
              <a:gd name="connsiteX30" fmla="*/ 2618740 w 3154680"/>
              <a:gd name="connsiteY30" fmla="*/ 55880 h 490220"/>
              <a:gd name="connsiteX31" fmla="*/ 2598420 w 3154680"/>
              <a:gd name="connsiteY31" fmla="*/ 60960 h 490220"/>
              <a:gd name="connsiteX32" fmla="*/ 2527300 w 3154680"/>
              <a:gd name="connsiteY32" fmla="*/ 71120 h 490220"/>
              <a:gd name="connsiteX33" fmla="*/ 2164080 w 3154680"/>
              <a:gd name="connsiteY33" fmla="*/ 121920 h 490220"/>
              <a:gd name="connsiteX34" fmla="*/ 1808480 w 3154680"/>
              <a:gd name="connsiteY34" fmla="*/ 165100 h 490220"/>
              <a:gd name="connsiteX35" fmla="*/ 1356360 w 3154680"/>
              <a:gd name="connsiteY35" fmla="*/ 215900 h 490220"/>
              <a:gd name="connsiteX36" fmla="*/ 858520 w 3154680"/>
              <a:gd name="connsiteY36" fmla="*/ 264160 h 490220"/>
              <a:gd name="connsiteX37" fmla="*/ 492760 w 3154680"/>
              <a:gd name="connsiteY37" fmla="*/ 297180 h 490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154680" h="490220">
                <a:moveTo>
                  <a:pt x="492760" y="297180"/>
                </a:moveTo>
                <a:lnTo>
                  <a:pt x="43180" y="332740"/>
                </a:lnTo>
                <a:lnTo>
                  <a:pt x="0" y="330200"/>
                </a:lnTo>
                <a:lnTo>
                  <a:pt x="68580" y="474980"/>
                </a:lnTo>
                <a:lnTo>
                  <a:pt x="134620" y="474980"/>
                </a:lnTo>
                <a:lnTo>
                  <a:pt x="200660" y="490220"/>
                </a:lnTo>
                <a:lnTo>
                  <a:pt x="254000" y="487680"/>
                </a:lnTo>
                <a:lnTo>
                  <a:pt x="1678940" y="358140"/>
                </a:lnTo>
                <a:lnTo>
                  <a:pt x="2540000" y="279400"/>
                </a:lnTo>
                <a:lnTo>
                  <a:pt x="2623820" y="271780"/>
                </a:lnTo>
                <a:lnTo>
                  <a:pt x="2672080" y="266700"/>
                </a:lnTo>
                <a:lnTo>
                  <a:pt x="2684780" y="266700"/>
                </a:lnTo>
                <a:lnTo>
                  <a:pt x="2700020" y="271780"/>
                </a:lnTo>
                <a:lnTo>
                  <a:pt x="2717800" y="279400"/>
                </a:lnTo>
                <a:lnTo>
                  <a:pt x="2725420" y="289560"/>
                </a:lnTo>
                <a:lnTo>
                  <a:pt x="2735580" y="307340"/>
                </a:lnTo>
                <a:lnTo>
                  <a:pt x="3078480" y="419100"/>
                </a:lnTo>
                <a:lnTo>
                  <a:pt x="3091180" y="408940"/>
                </a:lnTo>
                <a:lnTo>
                  <a:pt x="3116580" y="386080"/>
                </a:lnTo>
                <a:lnTo>
                  <a:pt x="3139440" y="363220"/>
                </a:lnTo>
                <a:lnTo>
                  <a:pt x="3152140" y="342900"/>
                </a:lnTo>
                <a:lnTo>
                  <a:pt x="3154680" y="327660"/>
                </a:lnTo>
                <a:cubicBezTo>
                  <a:pt x="3152020" y="309042"/>
                  <a:pt x="3152140" y="315867"/>
                  <a:pt x="3152140" y="307340"/>
                </a:cubicBezTo>
                <a:lnTo>
                  <a:pt x="3144520" y="289560"/>
                </a:lnTo>
                <a:lnTo>
                  <a:pt x="3121660" y="266700"/>
                </a:lnTo>
                <a:lnTo>
                  <a:pt x="2768600" y="2540"/>
                </a:lnTo>
                <a:lnTo>
                  <a:pt x="2755900" y="0"/>
                </a:lnTo>
                <a:lnTo>
                  <a:pt x="2735580" y="0"/>
                </a:lnTo>
                <a:lnTo>
                  <a:pt x="2689860" y="17780"/>
                </a:lnTo>
                <a:lnTo>
                  <a:pt x="2646680" y="38100"/>
                </a:lnTo>
                <a:lnTo>
                  <a:pt x="2618740" y="55880"/>
                </a:lnTo>
                <a:lnTo>
                  <a:pt x="2598420" y="60960"/>
                </a:lnTo>
                <a:lnTo>
                  <a:pt x="2527300" y="71120"/>
                </a:lnTo>
                <a:lnTo>
                  <a:pt x="2164080" y="121920"/>
                </a:lnTo>
                <a:lnTo>
                  <a:pt x="1808480" y="165100"/>
                </a:lnTo>
                <a:lnTo>
                  <a:pt x="1356360" y="215900"/>
                </a:lnTo>
                <a:lnTo>
                  <a:pt x="858520" y="264160"/>
                </a:lnTo>
                <a:lnTo>
                  <a:pt x="492760" y="2971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4" name="フリーフォーム 13"/>
          <p:cNvSpPr/>
          <p:nvPr/>
        </p:nvSpPr>
        <p:spPr>
          <a:xfrm rot="16200000">
            <a:off x="4871855" y="3423566"/>
            <a:ext cx="1766887" cy="707781"/>
          </a:xfrm>
          <a:custGeom>
            <a:avLst/>
            <a:gdLst>
              <a:gd name="connsiteX0" fmla="*/ 778669 w 1766888"/>
              <a:gd name="connsiteY0" fmla="*/ 221456 h 766762"/>
              <a:gd name="connsiteX1" fmla="*/ 978694 w 1766888"/>
              <a:gd name="connsiteY1" fmla="*/ 269081 h 766762"/>
              <a:gd name="connsiteX2" fmla="*/ 1212057 w 1766888"/>
              <a:gd name="connsiteY2" fmla="*/ 323850 h 766762"/>
              <a:gd name="connsiteX3" fmla="*/ 1459707 w 1766888"/>
              <a:gd name="connsiteY3" fmla="*/ 373856 h 766762"/>
              <a:gd name="connsiteX4" fmla="*/ 1671638 w 1766888"/>
              <a:gd name="connsiteY4" fmla="*/ 409575 h 766762"/>
              <a:gd name="connsiteX5" fmla="*/ 1709738 w 1766888"/>
              <a:gd name="connsiteY5" fmla="*/ 414337 h 766762"/>
              <a:gd name="connsiteX6" fmla="*/ 1726407 w 1766888"/>
              <a:gd name="connsiteY6" fmla="*/ 414337 h 766762"/>
              <a:gd name="connsiteX7" fmla="*/ 1743075 w 1766888"/>
              <a:gd name="connsiteY7" fmla="*/ 414337 h 766762"/>
              <a:gd name="connsiteX8" fmla="*/ 1766888 w 1766888"/>
              <a:gd name="connsiteY8" fmla="*/ 400050 h 766762"/>
              <a:gd name="connsiteX9" fmla="*/ 1647825 w 1766888"/>
              <a:gd name="connsiteY9" fmla="*/ 766762 h 766762"/>
              <a:gd name="connsiteX10" fmla="*/ 1626394 w 1766888"/>
              <a:gd name="connsiteY10" fmla="*/ 747712 h 766762"/>
              <a:gd name="connsiteX11" fmla="*/ 1600200 w 1766888"/>
              <a:gd name="connsiteY11" fmla="*/ 735806 h 766762"/>
              <a:gd name="connsiteX12" fmla="*/ 1426369 w 1766888"/>
              <a:gd name="connsiteY12" fmla="*/ 685800 h 766762"/>
              <a:gd name="connsiteX13" fmla="*/ 1143000 w 1766888"/>
              <a:gd name="connsiteY13" fmla="*/ 597693 h 766762"/>
              <a:gd name="connsiteX14" fmla="*/ 728663 w 1766888"/>
              <a:gd name="connsiteY14" fmla="*/ 459581 h 766762"/>
              <a:gd name="connsiteX15" fmla="*/ 376238 w 1766888"/>
              <a:gd name="connsiteY15" fmla="*/ 335756 h 766762"/>
              <a:gd name="connsiteX16" fmla="*/ 104775 w 1766888"/>
              <a:gd name="connsiteY16" fmla="*/ 226218 h 766762"/>
              <a:gd name="connsiteX17" fmla="*/ 19050 w 1766888"/>
              <a:gd name="connsiteY17" fmla="*/ 188118 h 766762"/>
              <a:gd name="connsiteX18" fmla="*/ 0 w 1766888"/>
              <a:gd name="connsiteY18" fmla="*/ 169068 h 766762"/>
              <a:gd name="connsiteX19" fmla="*/ 61913 w 1766888"/>
              <a:gd name="connsiteY19" fmla="*/ 4762 h 766762"/>
              <a:gd name="connsiteX20" fmla="*/ 71438 w 1766888"/>
              <a:gd name="connsiteY20" fmla="*/ 0 h 766762"/>
              <a:gd name="connsiteX21" fmla="*/ 119063 w 1766888"/>
              <a:gd name="connsiteY21" fmla="*/ 19050 h 766762"/>
              <a:gd name="connsiteX22" fmla="*/ 297657 w 1766888"/>
              <a:gd name="connsiteY22" fmla="*/ 80962 h 766762"/>
              <a:gd name="connsiteX23" fmla="*/ 114300 w 1766888"/>
              <a:gd name="connsiteY23" fmla="*/ 19050 h 766762"/>
              <a:gd name="connsiteX24" fmla="*/ 364332 w 1766888"/>
              <a:gd name="connsiteY24" fmla="*/ 100012 h 766762"/>
              <a:gd name="connsiteX25" fmla="*/ 485775 w 1766888"/>
              <a:gd name="connsiteY25" fmla="*/ 135731 h 766762"/>
              <a:gd name="connsiteX26" fmla="*/ 650082 w 1766888"/>
              <a:gd name="connsiteY26" fmla="*/ 183356 h 766762"/>
              <a:gd name="connsiteX27" fmla="*/ 778669 w 1766888"/>
              <a:gd name="connsiteY27" fmla="*/ 221456 h 766762"/>
              <a:gd name="connsiteX0" fmla="*/ 778669 w 1766888"/>
              <a:gd name="connsiteY0" fmla="*/ 221456 h 766762"/>
              <a:gd name="connsiteX1" fmla="*/ 978694 w 1766888"/>
              <a:gd name="connsiteY1" fmla="*/ 269081 h 766762"/>
              <a:gd name="connsiteX2" fmla="*/ 1212057 w 1766888"/>
              <a:gd name="connsiteY2" fmla="*/ 323850 h 766762"/>
              <a:gd name="connsiteX3" fmla="*/ 1459707 w 1766888"/>
              <a:gd name="connsiteY3" fmla="*/ 373856 h 766762"/>
              <a:gd name="connsiteX4" fmla="*/ 1671638 w 1766888"/>
              <a:gd name="connsiteY4" fmla="*/ 409575 h 766762"/>
              <a:gd name="connsiteX5" fmla="*/ 1709738 w 1766888"/>
              <a:gd name="connsiteY5" fmla="*/ 414337 h 766762"/>
              <a:gd name="connsiteX6" fmla="*/ 1726407 w 1766888"/>
              <a:gd name="connsiteY6" fmla="*/ 414337 h 766762"/>
              <a:gd name="connsiteX7" fmla="*/ 1743075 w 1766888"/>
              <a:gd name="connsiteY7" fmla="*/ 414337 h 766762"/>
              <a:gd name="connsiteX8" fmla="*/ 1766888 w 1766888"/>
              <a:gd name="connsiteY8" fmla="*/ 400050 h 766762"/>
              <a:gd name="connsiteX9" fmla="*/ 1647825 w 1766888"/>
              <a:gd name="connsiteY9" fmla="*/ 766762 h 766762"/>
              <a:gd name="connsiteX10" fmla="*/ 1626394 w 1766888"/>
              <a:gd name="connsiteY10" fmla="*/ 747712 h 766762"/>
              <a:gd name="connsiteX11" fmla="*/ 1600200 w 1766888"/>
              <a:gd name="connsiteY11" fmla="*/ 735806 h 766762"/>
              <a:gd name="connsiteX12" fmla="*/ 1426369 w 1766888"/>
              <a:gd name="connsiteY12" fmla="*/ 685800 h 766762"/>
              <a:gd name="connsiteX13" fmla="*/ 1143000 w 1766888"/>
              <a:gd name="connsiteY13" fmla="*/ 597693 h 766762"/>
              <a:gd name="connsiteX14" fmla="*/ 728663 w 1766888"/>
              <a:gd name="connsiteY14" fmla="*/ 459581 h 766762"/>
              <a:gd name="connsiteX15" fmla="*/ 376238 w 1766888"/>
              <a:gd name="connsiteY15" fmla="*/ 335756 h 766762"/>
              <a:gd name="connsiteX16" fmla="*/ 104775 w 1766888"/>
              <a:gd name="connsiteY16" fmla="*/ 226218 h 766762"/>
              <a:gd name="connsiteX17" fmla="*/ 19050 w 1766888"/>
              <a:gd name="connsiteY17" fmla="*/ 188118 h 766762"/>
              <a:gd name="connsiteX18" fmla="*/ 0 w 1766888"/>
              <a:gd name="connsiteY18" fmla="*/ 169068 h 766762"/>
              <a:gd name="connsiteX19" fmla="*/ 61913 w 1766888"/>
              <a:gd name="connsiteY19" fmla="*/ 4762 h 766762"/>
              <a:gd name="connsiteX20" fmla="*/ 71438 w 1766888"/>
              <a:gd name="connsiteY20" fmla="*/ 0 h 766762"/>
              <a:gd name="connsiteX21" fmla="*/ 92869 w 1766888"/>
              <a:gd name="connsiteY21" fmla="*/ 11906 h 766762"/>
              <a:gd name="connsiteX22" fmla="*/ 119063 w 1766888"/>
              <a:gd name="connsiteY22" fmla="*/ 19050 h 766762"/>
              <a:gd name="connsiteX23" fmla="*/ 297657 w 1766888"/>
              <a:gd name="connsiteY23" fmla="*/ 80962 h 766762"/>
              <a:gd name="connsiteX24" fmla="*/ 114300 w 1766888"/>
              <a:gd name="connsiteY24" fmla="*/ 19050 h 766762"/>
              <a:gd name="connsiteX25" fmla="*/ 364332 w 1766888"/>
              <a:gd name="connsiteY25" fmla="*/ 100012 h 766762"/>
              <a:gd name="connsiteX26" fmla="*/ 485775 w 1766888"/>
              <a:gd name="connsiteY26" fmla="*/ 135731 h 766762"/>
              <a:gd name="connsiteX27" fmla="*/ 650082 w 1766888"/>
              <a:gd name="connsiteY27" fmla="*/ 183356 h 766762"/>
              <a:gd name="connsiteX28" fmla="*/ 778669 w 1766888"/>
              <a:gd name="connsiteY28" fmla="*/ 221456 h 766762"/>
              <a:gd name="connsiteX0" fmla="*/ 778669 w 1766888"/>
              <a:gd name="connsiteY0" fmla="*/ 221456 h 766762"/>
              <a:gd name="connsiteX1" fmla="*/ 978694 w 1766888"/>
              <a:gd name="connsiteY1" fmla="*/ 269081 h 766762"/>
              <a:gd name="connsiteX2" fmla="*/ 1212057 w 1766888"/>
              <a:gd name="connsiteY2" fmla="*/ 323850 h 766762"/>
              <a:gd name="connsiteX3" fmla="*/ 1459707 w 1766888"/>
              <a:gd name="connsiteY3" fmla="*/ 373856 h 766762"/>
              <a:gd name="connsiteX4" fmla="*/ 1671638 w 1766888"/>
              <a:gd name="connsiteY4" fmla="*/ 409575 h 766762"/>
              <a:gd name="connsiteX5" fmla="*/ 1709738 w 1766888"/>
              <a:gd name="connsiteY5" fmla="*/ 414337 h 766762"/>
              <a:gd name="connsiteX6" fmla="*/ 1726407 w 1766888"/>
              <a:gd name="connsiteY6" fmla="*/ 414337 h 766762"/>
              <a:gd name="connsiteX7" fmla="*/ 1743075 w 1766888"/>
              <a:gd name="connsiteY7" fmla="*/ 414337 h 766762"/>
              <a:gd name="connsiteX8" fmla="*/ 1766888 w 1766888"/>
              <a:gd name="connsiteY8" fmla="*/ 400050 h 766762"/>
              <a:gd name="connsiteX9" fmla="*/ 1647825 w 1766888"/>
              <a:gd name="connsiteY9" fmla="*/ 766762 h 766762"/>
              <a:gd name="connsiteX10" fmla="*/ 1626394 w 1766888"/>
              <a:gd name="connsiteY10" fmla="*/ 747712 h 766762"/>
              <a:gd name="connsiteX11" fmla="*/ 1600200 w 1766888"/>
              <a:gd name="connsiteY11" fmla="*/ 735806 h 766762"/>
              <a:gd name="connsiteX12" fmla="*/ 1426369 w 1766888"/>
              <a:gd name="connsiteY12" fmla="*/ 685800 h 766762"/>
              <a:gd name="connsiteX13" fmla="*/ 1143000 w 1766888"/>
              <a:gd name="connsiteY13" fmla="*/ 597693 h 766762"/>
              <a:gd name="connsiteX14" fmla="*/ 728663 w 1766888"/>
              <a:gd name="connsiteY14" fmla="*/ 459581 h 766762"/>
              <a:gd name="connsiteX15" fmla="*/ 376238 w 1766888"/>
              <a:gd name="connsiteY15" fmla="*/ 335756 h 766762"/>
              <a:gd name="connsiteX16" fmla="*/ 104775 w 1766888"/>
              <a:gd name="connsiteY16" fmla="*/ 226218 h 766762"/>
              <a:gd name="connsiteX17" fmla="*/ 19050 w 1766888"/>
              <a:gd name="connsiteY17" fmla="*/ 188118 h 766762"/>
              <a:gd name="connsiteX18" fmla="*/ 0 w 1766888"/>
              <a:gd name="connsiteY18" fmla="*/ 169068 h 766762"/>
              <a:gd name="connsiteX19" fmla="*/ 61913 w 1766888"/>
              <a:gd name="connsiteY19" fmla="*/ 4762 h 766762"/>
              <a:gd name="connsiteX20" fmla="*/ 71438 w 1766888"/>
              <a:gd name="connsiteY20" fmla="*/ 0 h 766762"/>
              <a:gd name="connsiteX21" fmla="*/ 92869 w 1766888"/>
              <a:gd name="connsiteY21" fmla="*/ 11906 h 766762"/>
              <a:gd name="connsiteX22" fmla="*/ 119063 w 1766888"/>
              <a:gd name="connsiteY22" fmla="*/ 19050 h 766762"/>
              <a:gd name="connsiteX23" fmla="*/ 297657 w 1766888"/>
              <a:gd name="connsiteY23" fmla="*/ 80962 h 766762"/>
              <a:gd name="connsiteX24" fmla="*/ 364332 w 1766888"/>
              <a:gd name="connsiteY24" fmla="*/ 100012 h 766762"/>
              <a:gd name="connsiteX25" fmla="*/ 485775 w 1766888"/>
              <a:gd name="connsiteY25" fmla="*/ 135731 h 766762"/>
              <a:gd name="connsiteX26" fmla="*/ 650082 w 1766888"/>
              <a:gd name="connsiteY26" fmla="*/ 183356 h 766762"/>
              <a:gd name="connsiteX27" fmla="*/ 778669 w 1766888"/>
              <a:gd name="connsiteY27" fmla="*/ 221456 h 766762"/>
              <a:gd name="connsiteX0" fmla="*/ 778669 w 1766888"/>
              <a:gd name="connsiteY0" fmla="*/ 221456 h 766762"/>
              <a:gd name="connsiteX1" fmla="*/ 978694 w 1766888"/>
              <a:gd name="connsiteY1" fmla="*/ 269081 h 766762"/>
              <a:gd name="connsiteX2" fmla="*/ 1212057 w 1766888"/>
              <a:gd name="connsiteY2" fmla="*/ 323850 h 766762"/>
              <a:gd name="connsiteX3" fmla="*/ 1459707 w 1766888"/>
              <a:gd name="connsiteY3" fmla="*/ 373856 h 766762"/>
              <a:gd name="connsiteX4" fmla="*/ 1671638 w 1766888"/>
              <a:gd name="connsiteY4" fmla="*/ 409575 h 766762"/>
              <a:gd name="connsiteX5" fmla="*/ 1709738 w 1766888"/>
              <a:gd name="connsiteY5" fmla="*/ 414337 h 766762"/>
              <a:gd name="connsiteX6" fmla="*/ 1726407 w 1766888"/>
              <a:gd name="connsiteY6" fmla="*/ 414337 h 766762"/>
              <a:gd name="connsiteX7" fmla="*/ 1743075 w 1766888"/>
              <a:gd name="connsiteY7" fmla="*/ 414337 h 766762"/>
              <a:gd name="connsiteX8" fmla="*/ 1766888 w 1766888"/>
              <a:gd name="connsiteY8" fmla="*/ 400050 h 766762"/>
              <a:gd name="connsiteX9" fmla="*/ 1647825 w 1766888"/>
              <a:gd name="connsiteY9" fmla="*/ 766762 h 766762"/>
              <a:gd name="connsiteX10" fmla="*/ 1626394 w 1766888"/>
              <a:gd name="connsiteY10" fmla="*/ 747712 h 766762"/>
              <a:gd name="connsiteX11" fmla="*/ 1600200 w 1766888"/>
              <a:gd name="connsiteY11" fmla="*/ 735806 h 766762"/>
              <a:gd name="connsiteX12" fmla="*/ 1426369 w 1766888"/>
              <a:gd name="connsiteY12" fmla="*/ 685800 h 766762"/>
              <a:gd name="connsiteX13" fmla="*/ 1143000 w 1766888"/>
              <a:gd name="connsiteY13" fmla="*/ 597693 h 766762"/>
              <a:gd name="connsiteX14" fmla="*/ 728663 w 1766888"/>
              <a:gd name="connsiteY14" fmla="*/ 459581 h 766762"/>
              <a:gd name="connsiteX15" fmla="*/ 376238 w 1766888"/>
              <a:gd name="connsiteY15" fmla="*/ 335756 h 766762"/>
              <a:gd name="connsiteX16" fmla="*/ 104775 w 1766888"/>
              <a:gd name="connsiteY16" fmla="*/ 226218 h 766762"/>
              <a:gd name="connsiteX17" fmla="*/ 19050 w 1766888"/>
              <a:gd name="connsiteY17" fmla="*/ 188118 h 766762"/>
              <a:gd name="connsiteX18" fmla="*/ 0 w 1766888"/>
              <a:gd name="connsiteY18" fmla="*/ 169068 h 766762"/>
              <a:gd name="connsiteX19" fmla="*/ 61913 w 1766888"/>
              <a:gd name="connsiteY19" fmla="*/ 4762 h 766762"/>
              <a:gd name="connsiteX20" fmla="*/ 71438 w 1766888"/>
              <a:gd name="connsiteY20" fmla="*/ 0 h 766762"/>
              <a:gd name="connsiteX21" fmla="*/ 92869 w 1766888"/>
              <a:gd name="connsiteY21" fmla="*/ 11906 h 766762"/>
              <a:gd name="connsiteX22" fmla="*/ 297657 w 1766888"/>
              <a:gd name="connsiteY22" fmla="*/ 80962 h 766762"/>
              <a:gd name="connsiteX23" fmla="*/ 364332 w 1766888"/>
              <a:gd name="connsiteY23" fmla="*/ 100012 h 766762"/>
              <a:gd name="connsiteX24" fmla="*/ 485775 w 1766888"/>
              <a:gd name="connsiteY24" fmla="*/ 135731 h 766762"/>
              <a:gd name="connsiteX25" fmla="*/ 650082 w 1766888"/>
              <a:gd name="connsiteY25" fmla="*/ 183356 h 766762"/>
              <a:gd name="connsiteX26" fmla="*/ 778669 w 1766888"/>
              <a:gd name="connsiteY26" fmla="*/ 221456 h 766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766888" h="766762">
                <a:moveTo>
                  <a:pt x="778669" y="221456"/>
                </a:moveTo>
                <a:lnTo>
                  <a:pt x="978694" y="269081"/>
                </a:lnTo>
                <a:lnTo>
                  <a:pt x="1212057" y="323850"/>
                </a:lnTo>
                <a:lnTo>
                  <a:pt x="1459707" y="373856"/>
                </a:lnTo>
                <a:lnTo>
                  <a:pt x="1671638" y="409575"/>
                </a:lnTo>
                <a:lnTo>
                  <a:pt x="1709738" y="414337"/>
                </a:lnTo>
                <a:lnTo>
                  <a:pt x="1726407" y="414337"/>
                </a:lnTo>
                <a:lnTo>
                  <a:pt x="1743075" y="414337"/>
                </a:lnTo>
                <a:cubicBezTo>
                  <a:pt x="1765488" y="401886"/>
                  <a:pt x="1758728" y="408210"/>
                  <a:pt x="1766888" y="400050"/>
                </a:cubicBezTo>
                <a:lnTo>
                  <a:pt x="1647825" y="766762"/>
                </a:lnTo>
                <a:lnTo>
                  <a:pt x="1626394" y="747712"/>
                </a:lnTo>
                <a:lnTo>
                  <a:pt x="1600200" y="735806"/>
                </a:lnTo>
                <a:lnTo>
                  <a:pt x="1426369" y="685800"/>
                </a:lnTo>
                <a:lnTo>
                  <a:pt x="1143000" y="597693"/>
                </a:lnTo>
                <a:lnTo>
                  <a:pt x="728663" y="459581"/>
                </a:lnTo>
                <a:lnTo>
                  <a:pt x="376238" y="335756"/>
                </a:lnTo>
                <a:lnTo>
                  <a:pt x="104775" y="226218"/>
                </a:lnTo>
                <a:lnTo>
                  <a:pt x="19050" y="188118"/>
                </a:lnTo>
                <a:lnTo>
                  <a:pt x="0" y="169068"/>
                </a:lnTo>
                <a:lnTo>
                  <a:pt x="61913" y="4762"/>
                </a:lnTo>
                <a:lnTo>
                  <a:pt x="71438" y="0"/>
                </a:lnTo>
                <a:lnTo>
                  <a:pt x="92869" y="11906"/>
                </a:lnTo>
                <a:lnTo>
                  <a:pt x="297657" y="80962"/>
                </a:lnTo>
                <a:lnTo>
                  <a:pt x="364332" y="100012"/>
                </a:lnTo>
                <a:lnTo>
                  <a:pt x="485775" y="135731"/>
                </a:lnTo>
                <a:lnTo>
                  <a:pt x="650082" y="183356"/>
                </a:lnTo>
                <a:lnTo>
                  <a:pt x="778669" y="2214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8" grpId="0" animBg="1"/>
      <p:bldP spid="12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Namae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wa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1" y="1883364"/>
            <a:ext cx="5067651" cy="3378435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3131840" y="5373216"/>
            <a:ext cx="32403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u="sng" dirty="0" smtClean="0"/>
              <a:t>Erin</a:t>
            </a:r>
            <a:r>
              <a:rPr kumimoji="1" lang="ja-JP" altLang="en-US" sz="6000" dirty="0" smtClean="0"/>
              <a:t> </a:t>
            </a:r>
            <a:r>
              <a:rPr kumimoji="1" lang="en-US" altLang="ja-JP" sz="6000" dirty="0" err="1" smtClean="0"/>
              <a:t>desu</a:t>
            </a:r>
            <a:endParaRPr kumimoji="1" lang="ja-JP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620761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 </a:t>
            </a:r>
            <a:r>
              <a:rPr lang="en-US" altLang="ja-JP" dirty="0" err="1" smtClean="0"/>
              <a:t>ri</a:t>
            </a:r>
            <a:r>
              <a:rPr lang="en-US" altLang="ja-JP" dirty="0" smtClean="0"/>
              <a:t> n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6120737"/>
              </p:ext>
            </p:extLst>
          </p:nvPr>
        </p:nvGraphicFramePr>
        <p:xfrm>
          <a:off x="395540" y="1517210"/>
          <a:ext cx="8568001" cy="47879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</a:tblGrid>
              <a:tr h="444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altLang="ja-JP" sz="29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</a:rPr>
                        <a:t>r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h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ー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ラ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マ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ハ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タ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サ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ア</a:t>
                      </a:r>
                      <a:endParaRPr kumimoji="1" lang="ja-JP" altLang="en-US" sz="3600" b="1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ミ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ヒ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チ</a:t>
                      </a:r>
                      <a:endParaRPr kumimoji="1" lang="ja-JP" altLang="en-US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シ</a:t>
                      </a:r>
                      <a:endParaRPr kumimoji="1" lang="en-US" altLang="ja-JP" sz="3600" b="1" kern="1200" dirty="0" smtClean="0"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ム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フ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ヌ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ス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2900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kumimoji="1" lang="en-GB" altLang="ja-JP" sz="2900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゜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レ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メ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ヘ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セ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ケ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ヲ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モ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ノ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ソ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0681" y="188640"/>
            <a:ext cx="1211721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24128" y="5486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6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52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 2"/>
          <p:cNvSpPr/>
          <p:nvPr/>
        </p:nvSpPr>
        <p:spPr>
          <a:xfrm>
            <a:off x="3213589" y="2427289"/>
            <a:ext cx="2505808" cy="600075"/>
          </a:xfrm>
          <a:custGeom>
            <a:avLst/>
            <a:gdLst>
              <a:gd name="connsiteX0" fmla="*/ 852487 w 2714625"/>
              <a:gd name="connsiteY0" fmla="*/ 319087 h 600075"/>
              <a:gd name="connsiteX1" fmla="*/ 1226343 w 2714625"/>
              <a:gd name="connsiteY1" fmla="*/ 264319 h 600075"/>
              <a:gd name="connsiteX2" fmla="*/ 1657350 w 2714625"/>
              <a:gd name="connsiteY2" fmla="*/ 195262 h 600075"/>
              <a:gd name="connsiteX3" fmla="*/ 1959768 w 2714625"/>
              <a:gd name="connsiteY3" fmla="*/ 135731 h 600075"/>
              <a:gd name="connsiteX4" fmla="*/ 2047875 w 2714625"/>
              <a:gd name="connsiteY4" fmla="*/ 121444 h 600075"/>
              <a:gd name="connsiteX5" fmla="*/ 2069306 w 2714625"/>
              <a:gd name="connsiteY5" fmla="*/ 121444 h 600075"/>
              <a:gd name="connsiteX6" fmla="*/ 2085975 w 2714625"/>
              <a:gd name="connsiteY6" fmla="*/ 119062 h 600075"/>
              <a:gd name="connsiteX7" fmla="*/ 2116931 w 2714625"/>
              <a:gd name="connsiteY7" fmla="*/ 97631 h 600075"/>
              <a:gd name="connsiteX8" fmla="*/ 2221706 w 2714625"/>
              <a:gd name="connsiteY8" fmla="*/ 33337 h 600075"/>
              <a:gd name="connsiteX9" fmla="*/ 2286000 w 2714625"/>
              <a:gd name="connsiteY9" fmla="*/ 4762 h 600075"/>
              <a:gd name="connsiteX10" fmla="*/ 2307431 w 2714625"/>
              <a:gd name="connsiteY10" fmla="*/ 0 h 600075"/>
              <a:gd name="connsiteX11" fmla="*/ 2324100 w 2714625"/>
              <a:gd name="connsiteY11" fmla="*/ 0 h 600075"/>
              <a:gd name="connsiteX12" fmla="*/ 2383631 w 2714625"/>
              <a:gd name="connsiteY12" fmla="*/ 7144 h 600075"/>
              <a:gd name="connsiteX13" fmla="*/ 2443162 w 2714625"/>
              <a:gd name="connsiteY13" fmla="*/ 19050 h 600075"/>
              <a:gd name="connsiteX14" fmla="*/ 2512218 w 2714625"/>
              <a:gd name="connsiteY14" fmla="*/ 40481 h 600075"/>
              <a:gd name="connsiteX15" fmla="*/ 2619375 w 2714625"/>
              <a:gd name="connsiteY15" fmla="*/ 88106 h 600075"/>
              <a:gd name="connsiteX16" fmla="*/ 2667000 w 2714625"/>
              <a:gd name="connsiteY16" fmla="*/ 109537 h 600075"/>
              <a:gd name="connsiteX17" fmla="*/ 2676525 w 2714625"/>
              <a:gd name="connsiteY17" fmla="*/ 116681 h 600075"/>
              <a:gd name="connsiteX18" fmla="*/ 2697956 w 2714625"/>
              <a:gd name="connsiteY18" fmla="*/ 138112 h 600075"/>
              <a:gd name="connsiteX19" fmla="*/ 2712243 w 2714625"/>
              <a:gd name="connsiteY19" fmla="*/ 161925 h 600075"/>
              <a:gd name="connsiteX20" fmla="*/ 2714625 w 2714625"/>
              <a:gd name="connsiteY20" fmla="*/ 173831 h 600075"/>
              <a:gd name="connsiteX21" fmla="*/ 2714625 w 2714625"/>
              <a:gd name="connsiteY21" fmla="*/ 185737 h 600075"/>
              <a:gd name="connsiteX22" fmla="*/ 2714625 w 2714625"/>
              <a:gd name="connsiteY22" fmla="*/ 202406 h 600075"/>
              <a:gd name="connsiteX23" fmla="*/ 2702718 w 2714625"/>
              <a:gd name="connsiteY23" fmla="*/ 219075 h 600075"/>
              <a:gd name="connsiteX24" fmla="*/ 2669381 w 2714625"/>
              <a:gd name="connsiteY24" fmla="*/ 240506 h 600075"/>
              <a:gd name="connsiteX25" fmla="*/ 2633662 w 2714625"/>
              <a:gd name="connsiteY25" fmla="*/ 252412 h 600075"/>
              <a:gd name="connsiteX26" fmla="*/ 2590800 w 2714625"/>
              <a:gd name="connsiteY26" fmla="*/ 264319 h 600075"/>
              <a:gd name="connsiteX27" fmla="*/ 2497931 w 2714625"/>
              <a:gd name="connsiteY27" fmla="*/ 278606 h 600075"/>
              <a:gd name="connsiteX28" fmla="*/ 2024062 w 2714625"/>
              <a:gd name="connsiteY28" fmla="*/ 330994 h 600075"/>
              <a:gd name="connsiteX29" fmla="*/ 1554956 w 2714625"/>
              <a:gd name="connsiteY29" fmla="*/ 385762 h 600075"/>
              <a:gd name="connsiteX30" fmla="*/ 1350168 w 2714625"/>
              <a:gd name="connsiteY30" fmla="*/ 414337 h 600075"/>
              <a:gd name="connsiteX31" fmla="*/ 1023937 w 2714625"/>
              <a:gd name="connsiteY31" fmla="*/ 454819 h 600075"/>
              <a:gd name="connsiteX32" fmla="*/ 931068 w 2714625"/>
              <a:gd name="connsiteY32" fmla="*/ 461962 h 600075"/>
              <a:gd name="connsiteX33" fmla="*/ 859631 w 2714625"/>
              <a:gd name="connsiteY33" fmla="*/ 473869 h 600075"/>
              <a:gd name="connsiteX34" fmla="*/ 709612 w 2714625"/>
              <a:gd name="connsiteY34" fmla="*/ 502444 h 600075"/>
              <a:gd name="connsiteX35" fmla="*/ 559593 w 2714625"/>
              <a:gd name="connsiteY35" fmla="*/ 533400 h 600075"/>
              <a:gd name="connsiteX36" fmla="*/ 490537 w 2714625"/>
              <a:gd name="connsiteY36" fmla="*/ 550069 h 600075"/>
              <a:gd name="connsiteX37" fmla="*/ 457200 w 2714625"/>
              <a:gd name="connsiteY37" fmla="*/ 557212 h 600075"/>
              <a:gd name="connsiteX38" fmla="*/ 433387 w 2714625"/>
              <a:gd name="connsiteY38" fmla="*/ 566737 h 600075"/>
              <a:gd name="connsiteX39" fmla="*/ 361950 w 2714625"/>
              <a:gd name="connsiteY39" fmla="*/ 592931 h 600075"/>
              <a:gd name="connsiteX40" fmla="*/ 326231 w 2714625"/>
              <a:gd name="connsiteY40" fmla="*/ 600075 h 600075"/>
              <a:gd name="connsiteX41" fmla="*/ 302418 w 2714625"/>
              <a:gd name="connsiteY41" fmla="*/ 600075 h 600075"/>
              <a:gd name="connsiteX42" fmla="*/ 269081 w 2714625"/>
              <a:gd name="connsiteY42" fmla="*/ 588169 h 600075"/>
              <a:gd name="connsiteX43" fmla="*/ 159543 w 2714625"/>
              <a:gd name="connsiteY43" fmla="*/ 511969 h 600075"/>
              <a:gd name="connsiteX44" fmla="*/ 102393 w 2714625"/>
              <a:gd name="connsiteY44" fmla="*/ 466725 h 600075"/>
              <a:gd name="connsiteX45" fmla="*/ 52387 w 2714625"/>
              <a:gd name="connsiteY45" fmla="*/ 414337 h 600075"/>
              <a:gd name="connsiteX46" fmla="*/ 19050 w 2714625"/>
              <a:gd name="connsiteY46" fmla="*/ 366712 h 600075"/>
              <a:gd name="connsiteX47" fmla="*/ 9525 w 2714625"/>
              <a:gd name="connsiteY47" fmla="*/ 345281 h 600075"/>
              <a:gd name="connsiteX48" fmla="*/ 0 w 2714625"/>
              <a:gd name="connsiteY48" fmla="*/ 321469 h 600075"/>
              <a:gd name="connsiteX49" fmla="*/ 0 w 2714625"/>
              <a:gd name="connsiteY49" fmla="*/ 304800 h 600075"/>
              <a:gd name="connsiteX50" fmla="*/ 11906 w 2714625"/>
              <a:gd name="connsiteY50" fmla="*/ 292894 h 600075"/>
              <a:gd name="connsiteX51" fmla="*/ 23812 w 2714625"/>
              <a:gd name="connsiteY51" fmla="*/ 292894 h 600075"/>
              <a:gd name="connsiteX52" fmla="*/ 52387 w 2714625"/>
              <a:gd name="connsiteY52" fmla="*/ 309562 h 600075"/>
              <a:gd name="connsiteX53" fmla="*/ 73818 w 2714625"/>
              <a:gd name="connsiteY53" fmla="*/ 326231 h 600075"/>
              <a:gd name="connsiteX54" fmla="*/ 114300 w 2714625"/>
              <a:gd name="connsiteY54" fmla="*/ 350044 h 600075"/>
              <a:gd name="connsiteX55" fmla="*/ 166687 w 2714625"/>
              <a:gd name="connsiteY55" fmla="*/ 369094 h 600075"/>
              <a:gd name="connsiteX56" fmla="*/ 283368 w 2714625"/>
              <a:gd name="connsiteY56" fmla="*/ 383381 h 600075"/>
              <a:gd name="connsiteX57" fmla="*/ 500062 w 2714625"/>
              <a:gd name="connsiteY57" fmla="*/ 371475 h 600075"/>
              <a:gd name="connsiteX58" fmla="*/ 711993 w 2714625"/>
              <a:gd name="connsiteY58" fmla="*/ 342900 h 600075"/>
              <a:gd name="connsiteX59" fmla="*/ 852487 w 2714625"/>
              <a:gd name="connsiteY59" fmla="*/ 319087 h 60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714625" h="600075">
                <a:moveTo>
                  <a:pt x="852487" y="319087"/>
                </a:moveTo>
                <a:lnTo>
                  <a:pt x="1226343" y="264319"/>
                </a:lnTo>
                <a:lnTo>
                  <a:pt x="1657350" y="195262"/>
                </a:lnTo>
                <a:lnTo>
                  <a:pt x="1959768" y="135731"/>
                </a:lnTo>
                <a:lnTo>
                  <a:pt x="2047875" y="121444"/>
                </a:lnTo>
                <a:lnTo>
                  <a:pt x="2069306" y="121444"/>
                </a:lnTo>
                <a:lnTo>
                  <a:pt x="2085975" y="119062"/>
                </a:lnTo>
                <a:lnTo>
                  <a:pt x="2116931" y="97631"/>
                </a:lnTo>
                <a:lnTo>
                  <a:pt x="2221706" y="33337"/>
                </a:lnTo>
                <a:lnTo>
                  <a:pt x="2286000" y="4762"/>
                </a:lnTo>
                <a:lnTo>
                  <a:pt x="2307431" y="0"/>
                </a:lnTo>
                <a:lnTo>
                  <a:pt x="2324100" y="0"/>
                </a:lnTo>
                <a:lnTo>
                  <a:pt x="2383631" y="7144"/>
                </a:lnTo>
                <a:lnTo>
                  <a:pt x="2443162" y="19050"/>
                </a:lnTo>
                <a:lnTo>
                  <a:pt x="2512218" y="40481"/>
                </a:lnTo>
                <a:lnTo>
                  <a:pt x="2619375" y="88106"/>
                </a:lnTo>
                <a:lnTo>
                  <a:pt x="2667000" y="109537"/>
                </a:lnTo>
                <a:lnTo>
                  <a:pt x="2676525" y="116681"/>
                </a:lnTo>
                <a:lnTo>
                  <a:pt x="2697956" y="138112"/>
                </a:lnTo>
                <a:lnTo>
                  <a:pt x="2712243" y="161925"/>
                </a:lnTo>
                <a:lnTo>
                  <a:pt x="2714625" y="173831"/>
                </a:lnTo>
                <a:lnTo>
                  <a:pt x="2714625" y="185737"/>
                </a:lnTo>
                <a:lnTo>
                  <a:pt x="2714625" y="202406"/>
                </a:lnTo>
                <a:lnTo>
                  <a:pt x="2702718" y="219075"/>
                </a:lnTo>
                <a:lnTo>
                  <a:pt x="2669381" y="240506"/>
                </a:lnTo>
                <a:lnTo>
                  <a:pt x="2633662" y="252412"/>
                </a:lnTo>
                <a:lnTo>
                  <a:pt x="2590800" y="264319"/>
                </a:lnTo>
                <a:lnTo>
                  <a:pt x="2497931" y="278606"/>
                </a:lnTo>
                <a:lnTo>
                  <a:pt x="2024062" y="330994"/>
                </a:lnTo>
                <a:lnTo>
                  <a:pt x="1554956" y="385762"/>
                </a:lnTo>
                <a:lnTo>
                  <a:pt x="1350168" y="414337"/>
                </a:lnTo>
                <a:lnTo>
                  <a:pt x="1023937" y="454819"/>
                </a:lnTo>
                <a:lnTo>
                  <a:pt x="931068" y="461962"/>
                </a:lnTo>
                <a:lnTo>
                  <a:pt x="859631" y="473869"/>
                </a:lnTo>
                <a:lnTo>
                  <a:pt x="709612" y="502444"/>
                </a:lnTo>
                <a:lnTo>
                  <a:pt x="559593" y="533400"/>
                </a:lnTo>
                <a:lnTo>
                  <a:pt x="490537" y="550069"/>
                </a:lnTo>
                <a:lnTo>
                  <a:pt x="457200" y="557212"/>
                </a:lnTo>
                <a:lnTo>
                  <a:pt x="433387" y="566737"/>
                </a:lnTo>
                <a:lnTo>
                  <a:pt x="361950" y="592931"/>
                </a:lnTo>
                <a:lnTo>
                  <a:pt x="326231" y="600075"/>
                </a:lnTo>
                <a:lnTo>
                  <a:pt x="302418" y="600075"/>
                </a:lnTo>
                <a:lnTo>
                  <a:pt x="269081" y="588169"/>
                </a:lnTo>
                <a:lnTo>
                  <a:pt x="159543" y="511969"/>
                </a:lnTo>
                <a:lnTo>
                  <a:pt x="102393" y="466725"/>
                </a:lnTo>
                <a:lnTo>
                  <a:pt x="52387" y="414337"/>
                </a:lnTo>
                <a:lnTo>
                  <a:pt x="19050" y="366712"/>
                </a:lnTo>
                <a:lnTo>
                  <a:pt x="9525" y="345281"/>
                </a:lnTo>
                <a:lnTo>
                  <a:pt x="0" y="321469"/>
                </a:lnTo>
                <a:lnTo>
                  <a:pt x="0" y="304800"/>
                </a:lnTo>
                <a:lnTo>
                  <a:pt x="11906" y="292894"/>
                </a:lnTo>
                <a:lnTo>
                  <a:pt x="23812" y="292894"/>
                </a:lnTo>
                <a:lnTo>
                  <a:pt x="52387" y="309562"/>
                </a:lnTo>
                <a:lnTo>
                  <a:pt x="73818" y="326231"/>
                </a:lnTo>
                <a:lnTo>
                  <a:pt x="114300" y="350044"/>
                </a:lnTo>
                <a:lnTo>
                  <a:pt x="166687" y="369094"/>
                </a:lnTo>
                <a:lnTo>
                  <a:pt x="283368" y="383381"/>
                </a:lnTo>
                <a:lnTo>
                  <a:pt x="500062" y="371475"/>
                </a:lnTo>
                <a:lnTo>
                  <a:pt x="711993" y="342900"/>
                </a:lnTo>
                <a:lnTo>
                  <a:pt x="852487" y="3190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" name="フリーフォーム 6"/>
          <p:cNvSpPr/>
          <p:nvPr/>
        </p:nvSpPr>
        <p:spPr>
          <a:xfrm rot="16200000">
            <a:off x="3535181" y="3525900"/>
            <a:ext cx="1868487" cy="477715"/>
          </a:xfrm>
          <a:custGeom>
            <a:avLst/>
            <a:gdLst>
              <a:gd name="connsiteX0" fmla="*/ 583406 w 1869281"/>
              <a:gd name="connsiteY0" fmla="*/ 183356 h 516731"/>
              <a:gd name="connsiteX1" fmla="*/ 1269206 w 1869281"/>
              <a:gd name="connsiteY1" fmla="*/ 185737 h 516731"/>
              <a:gd name="connsiteX2" fmla="*/ 1321594 w 1869281"/>
              <a:gd name="connsiteY2" fmla="*/ 183356 h 516731"/>
              <a:gd name="connsiteX3" fmla="*/ 1359694 w 1869281"/>
              <a:gd name="connsiteY3" fmla="*/ 185737 h 516731"/>
              <a:gd name="connsiteX4" fmla="*/ 1412081 w 1869281"/>
              <a:gd name="connsiteY4" fmla="*/ 185737 h 516731"/>
              <a:gd name="connsiteX5" fmla="*/ 1476375 w 1869281"/>
              <a:gd name="connsiteY5" fmla="*/ 188119 h 516731"/>
              <a:gd name="connsiteX6" fmla="*/ 1531144 w 1869281"/>
              <a:gd name="connsiteY6" fmla="*/ 183356 h 516731"/>
              <a:gd name="connsiteX7" fmla="*/ 1607344 w 1869281"/>
              <a:gd name="connsiteY7" fmla="*/ 166687 h 516731"/>
              <a:gd name="connsiteX8" fmla="*/ 1678781 w 1869281"/>
              <a:gd name="connsiteY8" fmla="*/ 138112 h 516731"/>
              <a:gd name="connsiteX9" fmla="*/ 1728787 w 1869281"/>
              <a:gd name="connsiteY9" fmla="*/ 109537 h 516731"/>
              <a:gd name="connsiteX10" fmla="*/ 1769269 w 1869281"/>
              <a:gd name="connsiteY10" fmla="*/ 73819 h 516731"/>
              <a:gd name="connsiteX11" fmla="*/ 1809750 w 1869281"/>
              <a:gd name="connsiteY11" fmla="*/ 33337 h 516731"/>
              <a:gd name="connsiteX12" fmla="*/ 1840706 w 1869281"/>
              <a:gd name="connsiteY12" fmla="*/ 0 h 516731"/>
              <a:gd name="connsiteX13" fmla="*/ 1869281 w 1869281"/>
              <a:gd name="connsiteY13" fmla="*/ 161925 h 516731"/>
              <a:gd name="connsiteX14" fmla="*/ 1821656 w 1869281"/>
              <a:gd name="connsiteY14" fmla="*/ 223837 h 516731"/>
              <a:gd name="connsiteX15" fmla="*/ 1740694 w 1869281"/>
              <a:gd name="connsiteY15" fmla="*/ 311944 h 516731"/>
              <a:gd name="connsiteX16" fmla="*/ 1652587 w 1869281"/>
              <a:gd name="connsiteY16" fmla="*/ 404812 h 516731"/>
              <a:gd name="connsiteX17" fmla="*/ 1597819 w 1869281"/>
              <a:gd name="connsiteY17" fmla="*/ 464344 h 516731"/>
              <a:gd name="connsiteX18" fmla="*/ 1581150 w 1869281"/>
              <a:gd name="connsiteY18" fmla="*/ 481012 h 516731"/>
              <a:gd name="connsiteX19" fmla="*/ 1552575 w 1869281"/>
              <a:gd name="connsiteY19" fmla="*/ 504825 h 516731"/>
              <a:gd name="connsiteX20" fmla="*/ 1524000 w 1869281"/>
              <a:gd name="connsiteY20" fmla="*/ 514350 h 516731"/>
              <a:gd name="connsiteX21" fmla="*/ 1504950 w 1869281"/>
              <a:gd name="connsiteY21" fmla="*/ 516731 h 516731"/>
              <a:gd name="connsiteX22" fmla="*/ 1485900 w 1869281"/>
              <a:gd name="connsiteY22" fmla="*/ 511969 h 516731"/>
              <a:gd name="connsiteX23" fmla="*/ 1447800 w 1869281"/>
              <a:gd name="connsiteY23" fmla="*/ 497681 h 516731"/>
              <a:gd name="connsiteX24" fmla="*/ 1416844 w 1869281"/>
              <a:gd name="connsiteY24" fmla="*/ 488156 h 516731"/>
              <a:gd name="connsiteX25" fmla="*/ 1402556 w 1869281"/>
              <a:gd name="connsiteY25" fmla="*/ 473869 h 516731"/>
              <a:gd name="connsiteX26" fmla="*/ 1381125 w 1869281"/>
              <a:gd name="connsiteY26" fmla="*/ 454819 h 516731"/>
              <a:gd name="connsiteX27" fmla="*/ 1143000 w 1869281"/>
              <a:gd name="connsiteY27" fmla="*/ 440531 h 516731"/>
              <a:gd name="connsiteX28" fmla="*/ 28575 w 1869281"/>
              <a:gd name="connsiteY28" fmla="*/ 385762 h 516731"/>
              <a:gd name="connsiteX29" fmla="*/ 0 w 1869281"/>
              <a:gd name="connsiteY29" fmla="*/ 176212 h 516731"/>
              <a:gd name="connsiteX30" fmla="*/ 88106 w 1869281"/>
              <a:gd name="connsiteY30" fmla="*/ 185737 h 516731"/>
              <a:gd name="connsiteX31" fmla="*/ 583406 w 1869281"/>
              <a:gd name="connsiteY31" fmla="*/ 183356 h 516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69281" h="516731">
                <a:moveTo>
                  <a:pt x="583406" y="183356"/>
                </a:moveTo>
                <a:lnTo>
                  <a:pt x="1269206" y="185737"/>
                </a:lnTo>
                <a:lnTo>
                  <a:pt x="1321594" y="183356"/>
                </a:lnTo>
                <a:lnTo>
                  <a:pt x="1359694" y="185737"/>
                </a:lnTo>
                <a:lnTo>
                  <a:pt x="1412081" y="185737"/>
                </a:lnTo>
                <a:lnTo>
                  <a:pt x="1476375" y="188119"/>
                </a:lnTo>
                <a:lnTo>
                  <a:pt x="1531144" y="183356"/>
                </a:lnTo>
                <a:lnTo>
                  <a:pt x="1607344" y="166687"/>
                </a:lnTo>
                <a:lnTo>
                  <a:pt x="1678781" y="138112"/>
                </a:lnTo>
                <a:lnTo>
                  <a:pt x="1728787" y="109537"/>
                </a:lnTo>
                <a:lnTo>
                  <a:pt x="1769269" y="73819"/>
                </a:lnTo>
                <a:lnTo>
                  <a:pt x="1809750" y="33337"/>
                </a:lnTo>
                <a:lnTo>
                  <a:pt x="1840706" y="0"/>
                </a:lnTo>
                <a:lnTo>
                  <a:pt x="1869281" y="161925"/>
                </a:lnTo>
                <a:lnTo>
                  <a:pt x="1821656" y="223837"/>
                </a:lnTo>
                <a:lnTo>
                  <a:pt x="1740694" y="311944"/>
                </a:lnTo>
                <a:lnTo>
                  <a:pt x="1652587" y="404812"/>
                </a:lnTo>
                <a:lnTo>
                  <a:pt x="1597819" y="464344"/>
                </a:lnTo>
                <a:lnTo>
                  <a:pt x="1581150" y="481012"/>
                </a:lnTo>
                <a:lnTo>
                  <a:pt x="1552575" y="504825"/>
                </a:lnTo>
                <a:lnTo>
                  <a:pt x="1524000" y="514350"/>
                </a:lnTo>
                <a:lnTo>
                  <a:pt x="1504950" y="516731"/>
                </a:lnTo>
                <a:lnTo>
                  <a:pt x="1485900" y="511969"/>
                </a:lnTo>
                <a:lnTo>
                  <a:pt x="1447800" y="497681"/>
                </a:lnTo>
                <a:lnTo>
                  <a:pt x="1416844" y="488156"/>
                </a:lnTo>
                <a:lnTo>
                  <a:pt x="1402556" y="473869"/>
                </a:lnTo>
                <a:lnTo>
                  <a:pt x="1381125" y="454819"/>
                </a:lnTo>
                <a:lnTo>
                  <a:pt x="1143000" y="440531"/>
                </a:lnTo>
                <a:lnTo>
                  <a:pt x="28575" y="385762"/>
                </a:lnTo>
                <a:lnTo>
                  <a:pt x="0" y="176212"/>
                </a:lnTo>
                <a:lnTo>
                  <a:pt x="88106" y="185737"/>
                </a:lnTo>
                <a:lnTo>
                  <a:pt x="583406" y="1833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" name="フリーフォーム 4"/>
          <p:cNvSpPr/>
          <p:nvPr/>
        </p:nvSpPr>
        <p:spPr>
          <a:xfrm>
            <a:off x="2549770" y="4457701"/>
            <a:ext cx="4029808" cy="727075"/>
          </a:xfrm>
          <a:custGeom>
            <a:avLst/>
            <a:gdLst>
              <a:gd name="connsiteX0" fmla="*/ 899160 w 4366260"/>
              <a:gd name="connsiteY0" fmla="*/ 396240 h 727710"/>
              <a:gd name="connsiteX1" fmla="*/ 1055370 w 4366260"/>
              <a:gd name="connsiteY1" fmla="*/ 365760 h 727710"/>
              <a:gd name="connsiteX2" fmla="*/ 1207770 w 4366260"/>
              <a:gd name="connsiteY2" fmla="*/ 339090 h 727710"/>
              <a:gd name="connsiteX3" fmla="*/ 1459230 w 4366260"/>
              <a:gd name="connsiteY3" fmla="*/ 297180 h 727710"/>
              <a:gd name="connsiteX4" fmla="*/ 1699260 w 4366260"/>
              <a:gd name="connsiteY4" fmla="*/ 255270 h 727710"/>
              <a:gd name="connsiteX5" fmla="*/ 1927860 w 4366260"/>
              <a:gd name="connsiteY5" fmla="*/ 217170 h 727710"/>
              <a:gd name="connsiteX6" fmla="*/ 2301240 w 4366260"/>
              <a:gd name="connsiteY6" fmla="*/ 167640 h 727710"/>
              <a:gd name="connsiteX7" fmla="*/ 2628900 w 4366260"/>
              <a:gd name="connsiteY7" fmla="*/ 121920 h 727710"/>
              <a:gd name="connsiteX8" fmla="*/ 2899410 w 4366260"/>
              <a:gd name="connsiteY8" fmla="*/ 95250 h 727710"/>
              <a:gd name="connsiteX9" fmla="*/ 3204210 w 4366260"/>
              <a:gd name="connsiteY9" fmla="*/ 68580 h 727710"/>
              <a:gd name="connsiteX10" fmla="*/ 3482340 w 4366260"/>
              <a:gd name="connsiteY10" fmla="*/ 53340 h 727710"/>
              <a:gd name="connsiteX11" fmla="*/ 3547110 w 4366260"/>
              <a:gd name="connsiteY11" fmla="*/ 53340 h 727710"/>
              <a:gd name="connsiteX12" fmla="*/ 3573780 w 4366260"/>
              <a:gd name="connsiteY12" fmla="*/ 45720 h 727710"/>
              <a:gd name="connsiteX13" fmla="*/ 3627120 w 4366260"/>
              <a:gd name="connsiteY13" fmla="*/ 22860 h 727710"/>
              <a:gd name="connsiteX14" fmla="*/ 3707130 w 4366260"/>
              <a:gd name="connsiteY14" fmla="*/ 0 h 727710"/>
              <a:gd name="connsiteX15" fmla="*/ 3722370 w 4366260"/>
              <a:gd name="connsiteY15" fmla="*/ 0 h 727710"/>
              <a:gd name="connsiteX16" fmla="*/ 3802380 w 4366260"/>
              <a:gd name="connsiteY16" fmla="*/ 11430 h 727710"/>
              <a:gd name="connsiteX17" fmla="*/ 3958590 w 4366260"/>
              <a:gd name="connsiteY17" fmla="*/ 45720 h 727710"/>
              <a:gd name="connsiteX18" fmla="*/ 4050030 w 4366260"/>
              <a:gd name="connsiteY18" fmla="*/ 76200 h 727710"/>
              <a:gd name="connsiteX19" fmla="*/ 4164330 w 4366260"/>
              <a:gd name="connsiteY19" fmla="*/ 133350 h 727710"/>
              <a:gd name="connsiteX20" fmla="*/ 4274820 w 4366260"/>
              <a:gd name="connsiteY20" fmla="*/ 205740 h 727710"/>
              <a:gd name="connsiteX21" fmla="*/ 4316730 w 4366260"/>
              <a:gd name="connsiteY21" fmla="*/ 240030 h 727710"/>
              <a:gd name="connsiteX22" fmla="*/ 4335780 w 4366260"/>
              <a:gd name="connsiteY22" fmla="*/ 255270 h 727710"/>
              <a:gd name="connsiteX23" fmla="*/ 4351020 w 4366260"/>
              <a:gd name="connsiteY23" fmla="*/ 285750 h 727710"/>
              <a:gd name="connsiteX24" fmla="*/ 4366260 w 4366260"/>
              <a:gd name="connsiteY24" fmla="*/ 331470 h 727710"/>
              <a:gd name="connsiteX25" fmla="*/ 4366260 w 4366260"/>
              <a:gd name="connsiteY25" fmla="*/ 365760 h 727710"/>
              <a:gd name="connsiteX26" fmla="*/ 4347210 w 4366260"/>
              <a:gd name="connsiteY26" fmla="*/ 392430 h 727710"/>
              <a:gd name="connsiteX27" fmla="*/ 4297680 w 4366260"/>
              <a:gd name="connsiteY27" fmla="*/ 415290 h 727710"/>
              <a:gd name="connsiteX28" fmla="*/ 4251960 w 4366260"/>
              <a:gd name="connsiteY28" fmla="*/ 426720 h 727710"/>
              <a:gd name="connsiteX29" fmla="*/ 4198620 w 4366260"/>
              <a:gd name="connsiteY29" fmla="*/ 419100 h 727710"/>
              <a:gd name="connsiteX30" fmla="*/ 4069080 w 4366260"/>
              <a:gd name="connsiteY30" fmla="*/ 400050 h 727710"/>
              <a:gd name="connsiteX31" fmla="*/ 3623310 w 4366260"/>
              <a:gd name="connsiteY31" fmla="*/ 339090 h 727710"/>
              <a:gd name="connsiteX32" fmla="*/ 3295650 w 4366260"/>
              <a:gd name="connsiteY32" fmla="*/ 316230 h 727710"/>
              <a:gd name="connsiteX33" fmla="*/ 3013710 w 4366260"/>
              <a:gd name="connsiteY33" fmla="*/ 316230 h 727710"/>
              <a:gd name="connsiteX34" fmla="*/ 2724150 w 4366260"/>
              <a:gd name="connsiteY34" fmla="*/ 331470 h 727710"/>
              <a:gd name="connsiteX35" fmla="*/ 2293620 w 4366260"/>
              <a:gd name="connsiteY35" fmla="*/ 373380 h 727710"/>
              <a:gd name="connsiteX36" fmla="*/ 1943100 w 4366260"/>
              <a:gd name="connsiteY36" fmla="*/ 419100 h 727710"/>
              <a:gd name="connsiteX37" fmla="*/ 1550670 w 4366260"/>
              <a:gd name="connsiteY37" fmla="*/ 472440 h 727710"/>
              <a:gd name="connsiteX38" fmla="*/ 1234440 w 4366260"/>
              <a:gd name="connsiteY38" fmla="*/ 533400 h 727710"/>
              <a:gd name="connsiteX39" fmla="*/ 910590 w 4366260"/>
              <a:gd name="connsiteY39" fmla="*/ 594360 h 727710"/>
              <a:gd name="connsiteX40" fmla="*/ 739140 w 4366260"/>
              <a:gd name="connsiteY40" fmla="*/ 628650 h 727710"/>
              <a:gd name="connsiteX41" fmla="*/ 628650 w 4366260"/>
              <a:gd name="connsiteY41" fmla="*/ 655320 h 727710"/>
              <a:gd name="connsiteX42" fmla="*/ 441960 w 4366260"/>
              <a:gd name="connsiteY42" fmla="*/ 712470 h 727710"/>
              <a:gd name="connsiteX43" fmla="*/ 369570 w 4366260"/>
              <a:gd name="connsiteY43" fmla="*/ 727710 h 727710"/>
              <a:gd name="connsiteX44" fmla="*/ 331470 w 4366260"/>
              <a:gd name="connsiteY44" fmla="*/ 716280 h 727710"/>
              <a:gd name="connsiteX45" fmla="*/ 209550 w 4366260"/>
              <a:gd name="connsiteY45" fmla="*/ 659130 h 727710"/>
              <a:gd name="connsiteX46" fmla="*/ 30480 w 4366260"/>
              <a:gd name="connsiteY46" fmla="*/ 544830 h 727710"/>
              <a:gd name="connsiteX47" fmla="*/ 3810 w 4366260"/>
              <a:gd name="connsiteY47" fmla="*/ 521970 h 727710"/>
              <a:gd name="connsiteX48" fmla="*/ 0 w 4366260"/>
              <a:gd name="connsiteY48" fmla="*/ 506730 h 727710"/>
              <a:gd name="connsiteX49" fmla="*/ 3810 w 4366260"/>
              <a:gd name="connsiteY49" fmla="*/ 483870 h 727710"/>
              <a:gd name="connsiteX50" fmla="*/ 22860 w 4366260"/>
              <a:gd name="connsiteY50" fmla="*/ 483870 h 727710"/>
              <a:gd name="connsiteX51" fmla="*/ 53340 w 4366260"/>
              <a:gd name="connsiteY51" fmla="*/ 495300 h 727710"/>
              <a:gd name="connsiteX52" fmla="*/ 114300 w 4366260"/>
              <a:gd name="connsiteY52" fmla="*/ 510540 h 727710"/>
              <a:gd name="connsiteX53" fmla="*/ 179070 w 4366260"/>
              <a:gd name="connsiteY53" fmla="*/ 518160 h 727710"/>
              <a:gd name="connsiteX54" fmla="*/ 270510 w 4366260"/>
              <a:gd name="connsiteY54" fmla="*/ 510540 h 727710"/>
              <a:gd name="connsiteX55" fmla="*/ 384810 w 4366260"/>
              <a:gd name="connsiteY55" fmla="*/ 499110 h 727710"/>
              <a:gd name="connsiteX56" fmla="*/ 899160 w 4366260"/>
              <a:gd name="connsiteY56" fmla="*/ 396240 h 727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366260" h="727710">
                <a:moveTo>
                  <a:pt x="899160" y="396240"/>
                </a:moveTo>
                <a:lnTo>
                  <a:pt x="1055370" y="365760"/>
                </a:lnTo>
                <a:lnTo>
                  <a:pt x="1207770" y="339090"/>
                </a:lnTo>
                <a:lnTo>
                  <a:pt x="1459230" y="297180"/>
                </a:lnTo>
                <a:lnTo>
                  <a:pt x="1699260" y="255270"/>
                </a:lnTo>
                <a:lnTo>
                  <a:pt x="1927860" y="217170"/>
                </a:lnTo>
                <a:lnTo>
                  <a:pt x="2301240" y="167640"/>
                </a:lnTo>
                <a:lnTo>
                  <a:pt x="2628900" y="121920"/>
                </a:lnTo>
                <a:lnTo>
                  <a:pt x="2899410" y="95250"/>
                </a:lnTo>
                <a:lnTo>
                  <a:pt x="3204210" y="68580"/>
                </a:lnTo>
                <a:lnTo>
                  <a:pt x="3482340" y="53340"/>
                </a:lnTo>
                <a:lnTo>
                  <a:pt x="3547110" y="53340"/>
                </a:lnTo>
                <a:cubicBezTo>
                  <a:pt x="3571175" y="45318"/>
                  <a:pt x="3561938" y="45720"/>
                  <a:pt x="3573780" y="45720"/>
                </a:cubicBezTo>
                <a:lnTo>
                  <a:pt x="3627120" y="22860"/>
                </a:lnTo>
                <a:lnTo>
                  <a:pt x="3707130" y="0"/>
                </a:lnTo>
                <a:lnTo>
                  <a:pt x="3722370" y="0"/>
                </a:lnTo>
                <a:lnTo>
                  <a:pt x="3802380" y="11430"/>
                </a:lnTo>
                <a:lnTo>
                  <a:pt x="3958590" y="45720"/>
                </a:lnTo>
                <a:lnTo>
                  <a:pt x="4050030" y="76200"/>
                </a:lnTo>
                <a:lnTo>
                  <a:pt x="4164330" y="133350"/>
                </a:lnTo>
                <a:lnTo>
                  <a:pt x="4274820" y="205740"/>
                </a:lnTo>
                <a:lnTo>
                  <a:pt x="4316730" y="240030"/>
                </a:lnTo>
                <a:lnTo>
                  <a:pt x="4335780" y="255270"/>
                </a:lnTo>
                <a:lnTo>
                  <a:pt x="4351020" y="285750"/>
                </a:lnTo>
                <a:lnTo>
                  <a:pt x="4366260" y="331470"/>
                </a:lnTo>
                <a:lnTo>
                  <a:pt x="4366260" y="365760"/>
                </a:lnTo>
                <a:cubicBezTo>
                  <a:pt x="4350024" y="390114"/>
                  <a:pt x="4357496" y="382144"/>
                  <a:pt x="4347210" y="392430"/>
                </a:cubicBezTo>
                <a:lnTo>
                  <a:pt x="4297680" y="415290"/>
                </a:lnTo>
                <a:lnTo>
                  <a:pt x="4251960" y="426720"/>
                </a:lnTo>
                <a:lnTo>
                  <a:pt x="4198620" y="419100"/>
                </a:lnTo>
                <a:lnTo>
                  <a:pt x="4069080" y="400050"/>
                </a:lnTo>
                <a:lnTo>
                  <a:pt x="3623310" y="339090"/>
                </a:lnTo>
                <a:lnTo>
                  <a:pt x="3295650" y="316230"/>
                </a:lnTo>
                <a:lnTo>
                  <a:pt x="3013710" y="316230"/>
                </a:lnTo>
                <a:lnTo>
                  <a:pt x="2724150" y="331470"/>
                </a:lnTo>
                <a:lnTo>
                  <a:pt x="2293620" y="373380"/>
                </a:lnTo>
                <a:lnTo>
                  <a:pt x="1943100" y="419100"/>
                </a:lnTo>
                <a:lnTo>
                  <a:pt x="1550670" y="472440"/>
                </a:lnTo>
                <a:lnTo>
                  <a:pt x="1234440" y="533400"/>
                </a:lnTo>
                <a:lnTo>
                  <a:pt x="910590" y="594360"/>
                </a:lnTo>
                <a:lnTo>
                  <a:pt x="739140" y="628650"/>
                </a:lnTo>
                <a:lnTo>
                  <a:pt x="628650" y="655320"/>
                </a:lnTo>
                <a:lnTo>
                  <a:pt x="441960" y="712470"/>
                </a:lnTo>
                <a:lnTo>
                  <a:pt x="369570" y="727710"/>
                </a:lnTo>
                <a:lnTo>
                  <a:pt x="331470" y="716280"/>
                </a:lnTo>
                <a:lnTo>
                  <a:pt x="209550" y="659130"/>
                </a:lnTo>
                <a:lnTo>
                  <a:pt x="30480" y="544830"/>
                </a:lnTo>
                <a:lnTo>
                  <a:pt x="3810" y="521970"/>
                </a:lnTo>
                <a:lnTo>
                  <a:pt x="0" y="506730"/>
                </a:lnTo>
                <a:lnTo>
                  <a:pt x="3810" y="483870"/>
                </a:lnTo>
                <a:lnTo>
                  <a:pt x="22860" y="483870"/>
                </a:lnTo>
                <a:lnTo>
                  <a:pt x="53340" y="495300"/>
                </a:lnTo>
                <a:lnTo>
                  <a:pt x="114300" y="510540"/>
                </a:lnTo>
                <a:lnTo>
                  <a:pt x="179070" y="518160"/>
                </a:lnTo>
                <a:lnTo>
                  <a:pt x="270510" y="510540"/>
                </a:lnTo>
                <a:lnTo>
                  <a:pt x="384810" y="499110"/>
                </a:lnTo>
                <a:lnTo>
                  <a:pt x="899160" y="3962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 5"/>
          <p:cNvSpPr/>
          <p:nvPr/>
        </p:nvSpPr>
        <p:spPr>
          <a:xfrm rot="16200000">
            <a:off x="2568087" y="2750038"/>
            <a:ext cx="2247900" cy="373674"/>
          </a:xfrm>
          <a:custGeom>
            <a:avLst/>
            <a:gdLst>
              <a:gd name="connsiteX0" fmla="*/ 1040607 w 2247900"/>
              <a:gd name="connsiteY0" fmla="*/ 121444 h 404812"/>
              <a:gd name="connsiteX1" fmla="*/ 1543050 w 2247900"/>
              <a:gd name="connsiteY1" fmla="*/ 123825 h 404812"/>
              <a:gd name="connsiteX2" fmla="*/ 1807369 w 2247900"/>
              <a:gd name="connsiteY2" fmla="*/ 123825 h 404812"/>
              <a:gd name="connsiteX3" fmla="*/ 1914525 w 2247900"/>
              <a:gd name="connsiteY3" fmla="*/ 119062 h 404812"/>
              <a:gd name="connsiteX4" fmla="*/ 1964532 w 2247900"/>
              <a:gd name="connsiteY4" fmla="*/ 111919 h 404812"/>
              <a:gd name="connsiteX5" fmla="*/ 2055019 w 2247900"/>
              <a:gd name="connsiteY5" fmla="*/ 92869 h 404812"/>
              <a:gd name="connsiteX6" fmla="*/ 2116932 w 2247900"/>
              <a:gd name="connsiteY6" fmla="*/ 69056 h 404812"/>
              <a:gd name="connsiteX7" fmla="*/ 2150269 w 2247900"/>
              <a:gd name="connsiteY7" fmla="*/ 50006 h 404812"/>
              <a:gd name="connsiteX8" fmla="*/ 2174082 w 2247900"/>
              <a:gd name="connsiteY8" fmla="*/ 30956 h 404812"/>
              <a:gd name="connsiteX9" fmla="*/ 2185988 w 2247900"/>
              <a:gd name="connsiteY9" fmla="*/ 16669 h 404812"/>
              <a:gd name="connsiteX10" fmla="*/ 2195513 w 2247900"/>
              <a:gd name="connsiteY10" fmla="*/ 11906 h 404812"/>
              <a:gd name="connsiteX11" fmla="*/ 2212182 w 2247900"/>
              <a:gd name="connsiteY11" fmla="*/ 4762 h 404812"/>
              <a:gd name="connsiteX12" fmla="*/ 2228850 w 2247900"/>
              <a:gd name="connsiteY12" fmla="*/ 0 h 404812"/>
              <a:gd name="connsiteX13" fmla="*/ 2235994 w 2247900"/>
              <a:gd name="connsiteY13" fmla="*/ 2381 h 404812"/>
              <a:gd name="connsiteX14" fmla="*/ 2243138 w 2247900"/>
              <a:gd name="connsiteY14" fmla="*/ 9525 h 404812"/>
              <a:gd name="connsiteX15" fmla="*/ 2247900 w 2247900"/>
              <a:gd name="connsiteY15" fmla="*/ 21431 h 404812"/>
              <a:gd name="connsiteX16" fmla="*/ 2247900 w 2247900"/>
              <a:gd name="connsiteY16" fmla="*/ 33337 h 404812"/>
              <a:gd name="connsiteX17" fmla="*/ 2245519 w 2247900"/>
              <a:gd name="connsiteY17" fmla="*/ 50006 h 404812"/>
              <a:gd name="connsiteX18" fmla="*/ 2235994 w 2247900"/>
              <a:gd name="connsiteY18" fmla="*/ 78581 h 404812"/>
              <a:gd name="connsiteX19" fmla="*/ 2205038 w 2247900"/>
              <a:gd name="connsiteY19" fmla="*/ 130969 h 404812"/>
              <a:gd name="connsiteX20" fmla="*/ 2159794 w 2247900"/>
              <a:gd name="connsiteY20" fmla="*/ 202406 h 404812"/>
              <a:gd name="connsiteX21" fmla="*/ 2095500 w 2247900"/>
              <a:gd name="connsiteY21" fmla="*/ 280987 h 404812"/>
              <a:gd name="connsiteX22" fmla="*/ 2043113 w 2247900"/>
              <a:gd name="connsiteY22" fmla="*/ 338137 h 404812"/>
              <a:gd name="connsiteX23" fmla="*/ 2005013 w 2247900"/>
              <a:gd name="connsiteY23" fmla="*/ 371475 h 404812"/>
              <a:gd name="connsiteX24" fmla="*/ 1974057 w 2247900"/>
              <a:gd name="connsiteY24" fmla="*/ 392906 h 404812"/>
              <a:gd name="connsiteX25" fmla="*/ 1950244 w 2247900"/>
              <a:gd name="connsiteY25" fmla="*/ 400050 h 404812"/>
              <a:gd name="connsiteX26" fmla="*/ 1916907 w 2247900"/>
              <a:gd name="connsiteY26" fmla="*/ 404812 h 404812"/>
              <a:gd name="connsiteX27" fmla="*/ 1900238 w 2247900"/>
              <a:gd name="connsiteY27" fmla="*/ 404812 h 404812"/>
              <a:gd name="connsiteX28" fmla="*/ 1871663 w 2247900"/>
              <a:gd name="connsiteY28" fmla="*/ 397669 h 404812"/>
              <a:gd name="connsiteX29" fmla="*/ 1826419 w 2247900"/>
              <a:gd name="connsiteY29" fmla="*/ 383381 h 404812"/>
              <a:gd name="connsiteX30" fmla="*/ 1745457 w 2247900"/>
              <a:gd name="connsiteY30" fmla="*/ 364331 h 404812"/>
              <a:gd name="connsiteX31" fmla="*/ 1676400 w 2247900"/>
              <a:gd name="connsiteY31" fmla="*/ 354806 h 404812"/>
              <a:gd name="connsiteX32" fmla="*/ 1604963 w 2247900"/>
              <a:gd name="connsiteY32" fmla="*/ 347662 h 404812"/>
              <a:gd name="connsiteX33" fmla="*/ 1476375 w 2247900"/>
              <a:gd name="connsiteY33" fmla="*/ 347662 h 404812"/>
              <a:gd name="connsiteX34" fmla="*/ 397669 w 2247900"/>
              <a:gd name="connsiteY34" fmla="*/ 345281 h 404812"/>
              <a:gd name="connsiteX35" fmla="*/ 100013 w 2247900"/>
              <a:gd name="connsiteY35" fmla="*/ 345281 h 404812"/>
              <a:gd name="connsiteX36" fmla="*/ 54769 w 2247900"/>
              <a:gd name="connsiteY36" fmla="*/ 340519 h 404812"/>
              <a:gd name="connsiteX37" fmla="*/ 23813 w 2247900"/>
              <a:gd name="connsiteY37" fmla="*/ 330994 h 404812"/>
              <a:gd name="connsiteX38" fmla="*/ 9525 w 2247900"/>
              <a:gd name="connsiteY38" fmla="*/ 319087 h 404812"/>
              <a:gd name="connsiteX39" fmla="*/ 0 w 2247900"/>
              <a:gd name="connsiteY39" fmla="*/ 302419 h 404812"/>
              <a:gd name="connsiteX40" fmla="*/ 0 w 2247900"/>
              <a:gd name="connsiteY40" fmla="*/ 283369 h 404812"/>
              <a:gd name="connsiteX41" fmla="*/ 2382 w 2247900"/>
              <a:gd name="connsiteY41" fmla="*/ 252412 h 404812"/>
              <a:gd name="connsiteX42" fmla="*/ 16669 w 2247900"/>
              <a:gd name="connsiteY42" fmla="*/ 223837 h 404812"/>
              <a:gd name="connsiteX43" fmla="*/ 40482 w 2247900"/>
              <a:gd name="connsiteY43" fmla="*/ 200025 h 404812"/>
              <a:gd name="connsiteX44" fmla="*/ 102394 w 2247900"/>
              <a:gd name="connsiteY44" fmla="*/ 159544 h 404812"/>
              <a:gd name="connsiteX45" fmla="*/ 176213 w 2247900"/>
              <a:gd name="connsiteY45" fmla="*/ 116681 h 404812"/>
              <a:gd name="connsiteX46" fmla="*/ 276225 w 2247900"/>
              <a:gd name="connsiteY46" fmla="*/ 76200 h 404812"/>
              <a:gd name="connsiteX47" fmla="*/ 342900 w 2247900"/>
              <a:gd name="connsiteY47" fmla="*/ 57150 h 404812"/>
              <a:gd name="connsiteX48" fmla="*/ 357188 w 2247900"/>
              <a:gd name="connsiteY48" fmla="*/ 57150 h 404812"/>
              <a:gd name="connsiteX49" fmla="*/ 392907 w 2247900"/>
              <a:gd name="connsiteY49" fmla="*/ 61912 h 404812"/>
              <a:gd name="connsiteX50" fmla="*/ 507207 w 2247900"/>
              <a:gd name="connsiteY50" fmla="*/ 85725 h 404812"/>
              <a:gd name="connsiteX51" fmla="*/ 578644 w 2247900"/>
              <a:gd name="connsiteY51" fmla="*/ 95250 h 404812"/>
              <a:gd name="connsiteX52" fmla="*/ 688182 w 2247900"/>
              <a:gd name="connsiteY52" fmla="*/ 109537 h 404812"/>
              <a:gd name="connsiteX53" fmla="*/ 895350 w 2247900"/>
              <a:gd name="connsiteY53" fmla="*/ 119062 h 404812"/>
              <a:gd name="connsiteX54" fmla="*/ 1040607 w 2247900"/>
              <a:gd name="connsiteY54" fmla="*/ 121444 h 404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247900" h="404812">
                <a:moveTo>
                  <a:pt x="1040607" y="121444"/>
                </a:moveTo>
                <a:lnTo>
                  <a:pt x="1543050" y="123825"/>
                </a:lnTo>
                <a:lnTo>
                  <a:pt x="1807369" y="123825"/>
                </a:lnTo>
                <a:lnTo>
                  <a:pt x="1914525" y="119062"/>
                </a:lnTo>
                <a:lnTo>
                  <a:pt x="1964532" y="111919"/>
                </a:lnTo>
                <a:lnTo>
                  <a:pt x="2055019" y="92869"/>
                </a:lnTo>
                <a:lnTo>
                  <a:pt x="2116932" y="69056"/>
                </a:lnTo>
                <a:lnTo>
                  <a:pt x="2150269" y="50006"/>
                </a:lnTo>
                <a:lnTo>
                  <a:pt x="2174082" y="30956"/>
                </a:lnTo>
                <a:lnTo>
                  <a:pt x="2185988" y="16669"/>
                </a:lnTo>
                <a:lnTo>
                  <a:pt x="2195513" y="11906"/>
                </a:lnTo>
                <a:lnTo>
                  <a:pt x="2212182" y="4762"/>
                </a:lnTo>
                <a:lnTo>
                  <a:pt x="2228850" y="0"/>
                </a:lnTo>
                <a:lnTo>
                  <a:pt x="2235994" y="2381"/>
                </a:lnTo>
                <a:lnTo>
                  <a:pt x="2243138" y="9525"/>
                </a:lnTo>
                <a:lnTo>
                  <a:pt x="2247900" y="21431"/>
                </a:lnTo>
                <a:lnTo>
                  <a:pt x="2247900" y="33337"/>
                </a:lnTo>
                <a:lnTo>
                  <a:pt x="2245519" y="50006"/>
                </a:lnTo>
                <a:lnTo>
                  <a:pt x="2235994" y="78581"/>
                </a:lnTo>
                <a:lnTo>
                  <a:pt x="2205038" y="130969"/>
                </a:lnTo>
                <a:lnTo>
                  <a:pt x="2159794" y="202406"/>
                </a:lnTo>
                <a:lnTo>
                  <a:pt x="2095500" y="280987"/>
                </a:lnTo>
                <a:lnTo>
                  <a:pt x="2043113" y="338137"/>
                </a:lnTo>
                <a:lnTo>
                  <a:pt x="2005013" y="371475"/>
                </a:lnTo>
                <a:lnTo>
                  <a:pt x="1974057" y="392906"/>
                </a:lnTo>
                <a:lnTo>
                  <a:pt x="1950244" y="400050"/>
                </a:lnTo>
                <a:lnTo>
                  <a:pt x="1916907" y="404812"/>
                </a:lnTo>
                <a:lnTo>
                  <a:pt x="1900238" y="404812"/>
                </a:lnTo>
                <a:lnTo>
                  <a:pt x="1871663" y="397669"/>
                </a:lnTo>
                <a:lnTo>
                  <a:pt x="1826419" y="383381"/>
                </a:lnTo>
                <a:lnTo>
                  <a:pt x="1745457" y="364331"/>
                </a:lnTo>
                <a:lnTo>
                  <a:pt x="1676400" y="354806"/>
                </a:lnTo>
                <a:lnTo>
                  <a:pt x="1604963" y="347662"/>
                </a:lnTo>
                <a:lnTo>
                  <a:pt x="1476375" y="347662"/>
                </a:lnTo>
                <a:lnTo>
                  <a:pt x="397669" y="345281"/>
                </a:lnTo>
                <a:lnTo>
                  <a:pt x="100013" y="345281"/>
                </a:lnTo>
                <a:lnTo>
                  <a:pt x="54769" y="340519"/>
                </a:lnTo>
                <a:lnTo>
                  <a:pt x="23813" y="330994"/>
                </a:lnTo>
                <a:lnTo>
                  <a:pt x="9525" y="319087"/>
                </a:lnTo>
                <a:lnTo>
                  <a:pt x="0" y="302419"/>
                </a:lnTo>
                <a:lnTo>
                  <a:pt x="0" y="283369"/>
                </a:lnTo>
                <a:lnTo>
                  <a:pt x="2382" y="252412"/>
                </a:lnTo>
                <a:lnTo>
                  <a:pt x="16669" y="223837"/>
                </a:lnTo>
                <a:lnTo>
                  <a:pt x="40482" y="200025"/>
                </a:lnTo>
                <a:lnTo>
                  <a:pt x="102394" y="159544"/>
                </a:lnTo>
                <a:lnTo>
                  <a:pt x="176213" y="116681"/>
                </a:lnTo>
                <a:lnTo>
                  <a:pt x="276225" y="76200"/>
                </a:lnTo>
                <a:lnTo>
                  <a:pt x="342900" y="57150"/>
                </a:lnTo>
                <a:lnTo>
                  <a:pt x="357188" y="57150"/>
                </a:lnTo>
                <a:lnTo>
                  <a:pt x="392907" y="61912"/>
                </a:lnTo>
                <a:lnTo>
                  <a:pt x="507207" y="85725"/>
                </a:lnTo>
                <a:lnTo>
                  <a:pt x="578644" y="95250"/>
                </a:lnTo>
                <a:lnTo>
                  <a:pt x="688182" y="109537"/>
                </a:lnTo>
                <a:lnTo>
                  <a:pt x="895350" y="119062"/>
                </a:lnTo>
                <a:lnTo>
                  <a:pt x="1040607" y="1214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フリーフォーム 9"/>
          <p:cNvSpPr/>
          <p:nvPr/>
        </p:nvSpPr>
        <p:spPr>
          <a:xfrm rot="18000000">
            <a:off x="2648255" y="3036705"/>
            <a:ext cx="4259263" cy="1595804"/>
          </a:xfrm>
          <a:custGeom>
            <a:avLst/>
            <a:gdLst>
              <a:gd name="connsiteX0" fmla="*/ 2840400 w 4258800"/>
              <a:gd name="connsiteY0" fmla="*/ 982800 h 1728000"/>
              <a:gd name="connsiteX1" fmla="*/ 3438000 w 4258800"/>
              <a:gd name="connsiteY1" fmla="*/ 644400 h 1728000"/>
              <a:gd name="connsiteX2" fmla="*/ 3700800 w 4258800"/>
              <a:gd name="connsiteY2" fmla="*/ 489600 h 1728000"/>
              <a:gd name="connsiteX3" fmla="*/ 3927600 w 4258800"/>
              <a:gd name="connsiteY3" fmla="*/ 360000 h 1728000"/>
              <a:gd name="connsiteX4" fmla="*/ 4006800 w 4258800"/>
              <a:gd name="connsiteY4" fmla="*/ 309600 h 1728000"/>
              <a:gd name="connsiteX5" fmla="*/ 4071600 w 4258800"/>
              <a:gd name="connsiteY5" fmla="*/ 252000 h 1728000"/>
              <a:gd name="connsiteX6" fmla="*/ 4122000 w 4258800"/>
              <a:gd name="connsiteY6" fmla="*/ 183600 h 1728000"/>
              <a:gd name="connsiteX7" fmla="*/ 4150800 w 4258800"/>
              <a:gd name="connsiteY7" fmla="*/ 133200 h 1728000"/>
              <a:gd name="connsiteX8" fmla="*/ 4172400 w 4258800"/>
              <a:gd name="connsiteY8" fmla="*/ 82800 h 1728000"/>
              <a:gd name="connsiteX9" fmla="*/ 4179600 w 4258800"/>
              <a:gd name="connsiteY9" fmla="*/ 46800 h 1728000"/>
              <a:gd name="connsiteX10" fmla="*/ 4183200 w 4258800"/>
              <a:gd name="connsiteY10" fmla="*/ 21600 h 1728000"/>
              <a:gd name="connsiteX11" fmla="*/ 4197600 w 4258800"/>
              <a:gd name="connsiteY11" fmla="*/ 3600 h 1728000"/>
              <a:gd name="connsiteX12" fmla="*/ 4212000 w 4258800"/>
              <a:gd name="connsiteY12" fmla="*/ 0 h 1728000"/>
              <a:gd name="connsiteX13" fmla="*/ 4226400 w 4258800"/>
              <a:gd name="connsiteY13" fmla="*/ 0 h 1728000"/>
              <a:gd name="connsiteX14" fmla="*/ 4237200 w 4258800"/>
              <a:gd name="connsiteY14" fmla="*/ 10800 h 1728000"/>
              <a:gd name="connsiteX15" fmla="*/ 4251600 w 4258800"/>
              <a:gd name="connsiteY15" fmla="*/ 46800 h 1728000"/>
              <a:gd name="connsiteX16" fmla="*/ 4255200 w 4258800"/>
              <a:gd name="connsiteY16" fmla="*/ 118800 h 1728000"/>
              <a:gd name="connsiteX17" fmla="*/ 4258800 w 4258800"/>
              <a:gd name="connsiteY17" fmla="*/ 230400 h 1728000"/>
              <a:gd name="connsiteX18" fmla="*/ 4251600 w 4258800"/>
              <a:gd name="connsiteY18" fmla="*/ 363600 h 1728000"/>
              <a:gd name="connsiteX19" fmla="*/ 4237200 w 4258800"/>
              <a:gd name="connsiteY19" fmla="*/ 496800 h 1728000"/>
              <a:gd name="connsiteX20" fmla="*/ 4219200 w 4258800"/>
              <a:gd name="connsiteY20" fmla="*/ 568800 h 1728000"/>
              <a:gd name="connsiteX21" fmla="*/ 4197600 w 4258800"/>
              <a:gd name="connsiteY21" fmla="*/ 597600 h 1728000"/>
              <a:gd name="connsiteX22" fmla="*/ 4168800 w 4258800"/>
              <a:gd name="connsiteY22" fmla="*/ 619200 h 1728000"/>
              <a:gd name="connsiteX23" fmla="*/ 4150800 w 4258800"/>
              <a:gd name="connsiteY23" fmla="*/ 630000 h 1728000"/>
              <a:gd name="connsiteX24" fmla="*/ 4136400 w 4258800"/>
              <a:gd name="connsiteY24" fmla="*/ 630000 h 1728000"/>
              <a:gd name="connsiteX25" fmla="*/ 4114800 w 4258800"/>
              <a:gd name="connsiteY25" fmla="*/ 630000 h 1728000"/>
              <a:gd name="connsiteX26" fmla="*/ 4096800 w 4258800"/>
              <a:gd name="connsiteY26" fmla="*/ 626400 h 1728000"/>
              <a:gd name="connsiteX27" fmla="*/ 4064400 w 4258800"/>
              <a:gd name="connsiteY27" fmla="*/ 619200 h 1728000"/>
              <a:gd name="connsiteX28" fmla="*/ 4050000 w 4258800"/>
              <a:gd name="connsiteY28" fmla="*/ 626400 h 1728000"/>
              <a:gd name="connsiteX29" fmla="*/ 3988800 w 4258800"/>
              <a:gd name="connsiteY29" fmla="*/ 666000 h 1728000"/>
              <a:gd name="connsiteX30" fmla="*/ 3636000 w 4258800"/>
              <a:gd name="connsiteY30" fmla="*/ 864000 h 1728000"/>
              <a:gd name="connsiteX31" fmla="*/ 3348000 w 4258800"/>
              <a:gd name="connsiteY31" fmla="*/ 1033200 h 1728000"/>
              <a:gd name="connsiteX32" fmla="*/ 3168000 w 4258800"/>
              <a:gd name="connsiteY32" fmla="*/ 1134000 h 1728000"/>
              <a:gd name="connsiteX33" fmla="*/ 2844000 w 4258800"/>
              <a:gd name="connsiteY33" fmla="*/ 1306800 h 1728000"/>
              <a:gd name="connsiteX34" fmla="*/ 2563200 w 4258800"/>
              <a:gd name="connsiteY34" fmla="*/ 1432800 h 1728000"/>
              <a:gd name="connsiteX35" fmla="*/ 2440800 w 4258800"/>
              <a:gd name="connsiteY35" fmla="*/ 1479600 h 1728000"/>
              <a:gd name="connsiteX36" fmla="*/ 2210400 w 4258800"/>
              <a:gd name="connsiteY36" fmla="*/ 1566000 h 1728000"/>
              <a:gd name="connsiteX37" fmla="*/ 2019600 w 4258800"/>
              <a:gd name="connsiteY37" fmla="*/ 1623600 h 1728000"/>
              <a:gd name="connsiteX38" fmla="*/ 1821600 w 4258800"/>
              <a:gd name="connsiteY38" fmla="*/ 1670400 h 1728000"/>
              <a:gd name="connsiteX39" fmla="*/ 1702800 w 4258800"/>
              <a:gd name="connsiteY39" fmla="*/ 1688400 h 1728000"/>
              <a:gd name="connsiteX40" fmla="*/ 1562400 w 4258800"/>
              <a:gd name="connsiteY40" fmla="*/ 1713600 h 1728000"/>
              <a:gd name="connsiteX41" fmla="*/ 1389600 w 4258800"/>
              <a:gd name="connsiteY41" fmla="*/ 1728000 h 1728000"/>
              <a:gd name="connsiteX42" fmla="*/ 1159200 w 4258800"/>
              <a:gd name="connsiteY42" fmla="*/ 1728000 h 1728000"/>
              <a:gd name="connsiteX43" fmla="*/ 997200 w 4258800"/>
              <a:gd name="connsiteY43" fmla="*/ 1720800 h 1728000"/>
              <a:gd name="connsiteX44" fmla="*/ 705600 w 4258800"/>
              <a:gd name="connsiteY44" fmla="*/ 1688400 h 1728000"/>
              <a:gd name="connsiteX45" fmla="*/ 460800 w 4258800"/>
              <a:gd name="connsiteY45" fmla="*/ 1634400 h 1728000"/>
              <a:gd name="connsiteX46" fmla="*/ 288000 w 4258800"/>
              <a:gd name="connsiteY46" fmla="*/ 1591200 h 1728000"/>
              <a:gd name="connsiteX47" fmla="*/ 39600 w 4258800"/>
              <a:gd name="connsiteY47" fmla="*/ 1512000 h 1728000"/>
              <a:gd name="connsiteX48" fmla="*/ 28800 w 4258800"/>
              <a:gd name="connsiteY48" fmla="*/ 1504800 h 1728000"/>
              <a:gd name="connsiteX49" fmla="*/ 14400 w 4258800"/>
              <a:gd name="connsiteY49" fmla="*/ 1494000 h 1728000"/>
              <a:gd name="connsiteX50" fmla="*/ 0 w 4258800"/>
              <a:gd name="connsiteY50" fmla="*/ 1479600 h 1728000"/>
              <a:gd name="connsiteX51" fmla="*/ 0 w 4258800"/>
              <a:gd name="connsiteY51" fmla="*/ 1468800 h 1728000"/>
              <a:gd name="connsiteX52" fmla="*/ 7200 w 4258800"/>
              <a:gd name="connsiteY52" fmla="*/ 1454400 h 1728000"/>
              <a:gd name="connsiteX53" fmla="*/ 28800 w 4258800"/>
              <a:gd name="connsiteY53" fmla="*/ 1447200 h 1728000"/>
              <a:gd name="connsiteX54" fmla="*/ 50400 w 4258800"/>
              <a:gd name="connsiteY54" fmla="*/ 1447200 h 1728000"/>
              <a:gd name="connsiteX55" fmla="*/ 100800 w 4258800"/>
              <a:gd name="connsiteY55" fmla="*/ 1458000 h 1728000"/>
              <a:gd name="connsiteX56" fmla="*/ 237600 w 4258800"/>
              <a:gd name="connsiteY56" fmla="*/ 1483200 h 1728000"/>
              <a:gd name="connsiteX57" fmla="*/ 457200 w 4258800"/>
              <a:gd name="connsiteY57" fmla="*/ 1512000 h 1728000"/>
              <a:gd name="connsiteX58" fmla="*/ 608400 w 4258800"/>
              <a:gd name="connsiteY58" fmla="*/ 1530000 h 1728000"/>
              <a:gd name="connsiteX59" fmla="*/ 810000 w 4258800"/>
              <a:gd name="connsiteY59" fmla="*/ 1540800 h 1728000"/>
              <a:gd name="connsiteX60" fmla="*/ 1083600 w 4258800"/>
              <a:gd name="connsiteY60" fmla="*/ 1537200 h 1728000"/>
              <a:gd name="connsiteX61" fmla="*/ 1324800 w 4258800"/>
              <a:gd name="connsiteY61" fmla="*/ 1512000 h 1728000"/>
              <a:gd name="connsiteX62" fmla="*/ 1620000 w 4258800"/>
              <a:gd name="connsiteY62" fmla="*/ 1461600 h 1728000"/>
              <a:gd name="connsiteX63" fmla="*/ 1800000 w 4258800"/>
              <a:gd name="connsiteY63" fmla="*/ 1418400 h 1728000"/>
              <a:gd name="connsiteX64" fmla="*/ 2073600 w 4258800"/>
              <a:gd name="connsiteY64" fmla="*/ 1332000 h 1728000"/>
              <a:gd name="connsiteX65" fmla="*/ 2242800 w 4258800"/>
              <a:gd name="connsiteY65" fmla="*/ 1267200 h 1728000"/>
              <a:gd name="connsiteX66" fmla="*/ 2509200 w 4258800"/>
              <a:gd name="connsiteY66" fmla="*/ 1152000 h 1728000"/>
              <a:gd name="connsiteX67" fmla="*/ 2671200 w 4258800"/>
              <a:gd name="connsiteY67" fmla="*/ 1072800 h 1728000"/>
              <a:gd name="connsiteX68" fmla="*/ 2840400 w 4258800"/>
              <a:gd name="connsiteY68" fmla="*/ 982800 h 172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4258800" h="1728000">
                <a:moveTo>
                  <a:pt x="2840400" y="982800"/>
                </a:moveTo>
                <a:lnTo>
                  <a:pt x="3438000" y="644400"/>
                </a:lnTo>
                <a:lnTo>
                  <a:pt x="3700800" y="489600"/>
                </a:lnTo>
                <a:lnTo>
                  <a:pt x="3927600" y="360000"/>
                </a:lnTo>
                <a:lnTo>
                  <a:pt x="4006800" y="309600"/>
                </a:lnTo>
                <a:lnTo>
                  <a:pt x="4071600" y="252000"/>
                </a:lnTo>
                <a:lnTo>
                  <a:pt x="4122000" y="183600"/>
                </a:lnTo>
                <a:lnTo>
                  <a:pt x="4150800" y="133200"/>
                </a:lnTo>
                <a:lnTo>
                  <a:pt x="4172400" y="82800"/>
                </a:lnTo>
                <a:lnTo>
                  <a:pt x="4179600" y="46800"/>
                </a:lnTo>
                <a:lnTo>
                  <a:pt x="4183200" y="21600"/>
                </a:lnTo>
                <a:lnTo>
                  <a:pt x="4197600" y="3600"/>
                </a:lnTo>
                <a:lnTo>
                  <a:pt x="4212000" y="0"/>
                </a:lnTo>
                <a:lnTo>
                  <a:pt x="4226400" y="0"/>
                </a:lnTo>
                <a:lnTo>
                  <a:pt x="4237200" y="10800"/>
                </a:lnTo>
                <a:lnTo>
                  <a:pt x="4251600" y="46800"/>
                </a:lnTo>
                <a:lnTo>
                  <a:pt x="4255200" y="118800"/>
                </a:lnTo>
                <a:lnTo>
                  <a:pt x="4258800" y="230400"/>
                </a:lnTo>
                <a:lnTo>
                  <a:pt x="4251600" y="363600"/>
                </a:lnTo>
                <a:lnTo>
                  <a:pt x="4237200" y="496800"/>
                </a:lnTo>
                <a:lnTo>
                  <a:pt x="4219200" y="568800"/>
                </a:lnTo>
                <a:lnTo>
                  <a:pt x="4197600" y="597600"/>
                </a:lnTo>
                <a:lnTo>
                  <a:pt x="4168800" y="619200"/>
                </a:lnTo>
                <a:lnTo>
                  <a:pt x="4150800" y="630000"/>
                </a:lnTo>
                <a:lnTo>
                  <a:pt x="4136400" y="630000"/>
                </a:lnTo>
                <a:lnTo>
                  <a:pt x="4114800" y="630000"/>
                </a:lnTo>
                <a:lnTo>
                  <a:pt x="4096800" y="626400"/>
                </a:lnTo>
                <a:lnTo>
                  <a:pt x="4064400" y="619200"/>
                </a:lnTo>
                <a:lnTo>
                  <a:pt x="4050000" y="626400"/>
                </a:lnTo>
                <a:lnTo>
                  <a:pt x="3988800" y="666000"/>
                </a:lnTo>
                <a:lnTo>
                  <a:pt x="3636000" y="864000"/>
                </a:lnTo>
                <a:lnTo>
                  <a:pt x="3348000" y="1033200"/>
                </a:lnTo>
                <a:lnTo>
                  <a:pt x="3168000" y="1134000"/>
                </a:lnTo>
                <a:lnTo>
                  <a:pt x="2844000" y="1306800"/>
                </a:lnTo>
                <a:lnTo>
                  <a:pt x="2563200" y="1432800"/>
                </a:lnTo>
                <a:lnTo>
                  <a:pt x="2440800" y="1479600"/>
                </a:lnTo>
                <a:lnTo>
                  <a:pt x="2210400" y="1566000"/>
                </a:lnTo>
                <a:lnTo>
                  <a:pt x="2019600" y="1623600"/>
                </a:lnTo>
                <a:lnTo>
                  <a:pt x="1821600" y="1670400"/>
                </a:lnTo>
                <a:lnTo>
                  <a:pt x="1702800" y="1688400"/>
                </a:lnTo>
                <a:lnTo>
                  <a:pt x="1562400" y="1713600"/>
                </a:lnTo>
                <a:lnTo>
                  <a:pt x="1389600" y="1728000"/>
                </a:lnTo>
                <a:lnTo>
                  <a:pt x="1159200" y="1728000"/>
                </a:lnTo>
                <a:lnTo>
                  <a:pt x="997200" y="1720800"/>
                </a:lnTo>
                <a:lnTo>
                  <a:pt x="705600" y="1688400"/>
                </a:lnTo>
                <a:lnTo>
                  <a:pt x="460800" y="1634400"/>
                </a:lnTo>
                <a:lnTo>
                  <a:pt x="288000" y="1591200"/>
                </a:lnTo>
                <a:lnTo>
                  <a:pt x="39600" y="1512000"/>
                </a:lnTo>
                <a:lnTo>
                  <a:pt x="28800" y="1504800"/>
                </a:lnTo>
                <a:lnTo>
                  <a:pt x="14400" y="1494000"/>
                </a:lnTo>
                <a:lnTo>
                  <a:pt x="0" y="1479600"/>
                </a:lnTo>
                <a:lnTo>
                  <a:pt x="0" y="1468800"/>
                </a:lnTo>
                <a:lnTo>
                  <a:pt x="7200" y="1454400"/>
                </a:lnTo>
                <a:lnTo>
                  <a:pt x="28800" y="1447200"/>
                </a:lnTo>
                <a:lnTo>
                  <a:pt x="50400" y="1447200"/>
                </a:lnTo>
                <a:lnTo>
                  <a:pt x="100800" y="1458000"/>
                </a:lnTo>
                <a:lnTo>
                  <a:pt x="237600" y="1483200"/>
                </a:lnTo>
                <a:lnTo>
                  <a:pt x="457200" y="1512000"/>
                </a:lnTo>
                <a:lnTo>
                  <a:pt x="608400" y="1530000"/>
                </a:lnTo>
                <a:lnTo>
                  <a:pt x="810000" y="1540800"/>
                </a:lnTo>
                <a:lnTo>
                  <a:pt x="1083600" y="1537200"/>
                </a:lnTo>
                <a:lnTo>
                  <a:pt x="1324800" y="1512000"/>
                </a:lnTo>
                <a:lnTo>
                  <a:pt x="1620000" y="1461600"/>
                </a:lnTo>
                <a:lnTo>
                  <a:pt x="1800000" y="1418400"/>
                </a:lnTo>
                <a:lnTo>
                  <a:pt x="2073600" y="1332000"/>
                </a:lnTo>
                <a:lnTo>
                  <a:pt x="2242800" y="1267200"/>
                </a:lnTo>
                <a:lnTo>
                  <a:pt x="2509200" y="1152000"/>
                </a:lnTo>
                <a:lnTo>
                  <a:pt x="2671200" y="1072800"/>
                </a:lnTo>
                <a:lnTo>
                  <a:pt x="2840400" y="9828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/>
          <p:nvPr/>
        </p:nvSpPr>
        <p:spPr>
          <a:xfrm>
            <a:off x="3152043" y="2144714"/>
            <a:ext cx="1046285" cy="771525"/>
          </a:xfrm>
          <a:custGeom>
            <a:avLst/>
            <a:gdLst>
              <a:gd name="connsiteX0" fmla="*/ 445293 w 1133475"/>
              <a:gd name="connsiteY0" fmla="*/ 166688 h 771525"/>
              <a:gd name="connsiteX1" fmla="*/ 738187 w 1133475"/>
              <a:gd name="connsiteY1" fmla="*/ 288132 h 771525"/>
              <a:gd name="connsiteX2" fmla="*/ 857250 w 1133475"/>
              <a:gd name="connsiteY2" fmla="*/ 335757 h 771525"/>
              <a:gd name="connsiteX3" fmla="*/ 945356 w 1133475"/>
              <a:gd name="connsiteY3" fmla="*/ 369094 h 771525"/>
              <a:gd name="connsiteX4" fmla="*/ 981075 w 1133475"/>
              <a:gd name="connsiteY4" fmla="*/ 383382 h 771525"/>
              <a:gd name="connsiteX5" fmla="*/ 1009650 w 1133475"/>
              <a:gd name="connsiteY5" fmla="*/ 402432 h 771525"/>
              <a:gd name="connsiteX6" fmla="*/ 1047750 w 1133475"/>
              <a:gd name="connsiteY6" fmla="*/ 438150 h 771525"/>
              <a:gd name="connsiteX7" fmla="*/ 1085850 w 1133475"/>
              <a:gd name="connsiteY7" fmla="*/ 490538 h 771525"/>
              <a:gd name="connsiteX8" fmla="*/ 1104900 w 1133475"/>
              <a:gd name="connsiteY8" fmla="*/ 533400 h 771525"/>
              <a:gd name="connsiteX9" fmla="*/ 1114425 w 1133475"/>
              <a:gd name="connsiteY9" fmla="*/ 576263 h 771525"/>
              <a:gd name="connsiteX10" fmla="*/ 1123950 w 1133475"/>
              <a:gd name="connsiteY10" fmla="*/ 633413 h 771525"/>
              <a:gd name="connsiteX11" fmla="*/ 1131093 w 1133475"/>
              <a:gd name="connsiteY11" fmla="*/ 676275 h 771525"/>
              <a:gd name="connsiteX12" fmla="*/ 1133475 w 1133475"/>
              <a:gd name="connsiteY12" fmla="*/ 707232 h 771525"/>
              <a:gd name="connsiteX13" fmla="*/ 1131093 w 1133475"/>
              <a:gd name="connsiteY13" fmla="*/ 721519 h 771525"/>
              <a:gd name="connsiteX14" fmla="*/ 1116806 w 1133475"/>
              <a:gd name="connsiteY14" fmla="*/ 742950 h 771525"/>
              <a:gd name="connsiteX15" fmla="*/ 1092993 w 1133475"/>
              <a:gd name="connsiteY15" fmla="*/ 759619 h 771525"/>
              <a:gd name="connsiteX16" fmla="*/ 1059656 w 1133475"/>
              <a:gd name="connsiteY16" fmla="*/ 771525 h 771525"/>
              <a:gd name="connsiteX17" fmla="*/ 1021556 w 1133475"/>
              <a:gd name="connsiteY17" fmla="*/ 771525 h 771525"/>
              <a:gd name="connsiteX18" fmla="*/ 969168 w 1133475"/>
              <a:gd name="connsiteY18" fmla="*/ 754857 h 771525"/>
              <a:gd name="connsiteX19" fmla="*/ 795337 w 1133475"/>
              <a:gd name="connsiteY19" fmla="*/ 650082 h 771525"/>
              <a:gd name="connsiteX20" fmla="*/ 335756 w 1133475"/>
              <a:gd name="connsiteY20" fmla="*/ 311944 h 771525"/>
              <a:gd name="connsiteX21" fmla="*/ 88106 w 1133475"/>
              <a:gd name="connsiteY21" fmla="*/ 119063 h 771525"/>
              <a:gd name="connsiteX22" fmla="*/ 14287 w 1133475"/>
              <a:gd name="connsiteY22" fmla="*/ 59532 h 771525"/>
              <a:gd name="connsiteX23" fmla="*/ 4762 w 1133475"/>
              <a:gd name="connsiteY23" fmla="*/ 42863 h 771525"/>
              <a:gd name="connsiteX24" fmla="*/ 0 w 1133475"/>
              <a:gd name="connsiteY24" fmla="*/ 19050 h 771525"/>
              <a:gd name="connsiteX25" fmla="*/ 2381 w 1133475"/>
              <a:gd name="connsiteY25" fmla="*/ 4763 h 771525"/>
              <a:gd name="connsiteX26" fmla="*/ 9525 w 1133475"/>
              <a:gd name="connsiteY26" fmla="*/ 0 h 771525"/>
              <a:gd name="connsiteX27" fmla="*/ 30956 w 1133475"/>
              <a:gd name="connsiteY27" fmla="*/ 0 h 771525"/>
              <a:gd name="connsiteX28" fmla="*/ 73818 w 1133475"/>
              <a:gd name="connsiteY28" fmla="*/ 11907 h 771525"/>
              <a:gd name="connsiteX29" fmla="*/ 173831 w 1133475"/>
              <a:gd name="connsiteY29" fmla="*/ 52388 h 771525"/>
              <a:gd name="connsiteX30" fmla="*/ 385762 w 1133475"/>
              <a:gd name="connsiteY30" fmla="*/ 140494 h 771525"/>
              <a:gd name="connsiteX31" fmla="*/ 445293 w 1133475"/>
              <a:gd name="connsiteY31" fmla="*/ 166688 h 771525"/>
              <a:gd name="connsiteX0" fmla="*/ 445293 w 1133475"/>
              <a:gd name="connsiteY0" fmla="*/ 166688 h 771525"/>
              <a:gd name="connsiteX1" fmla="*/ 476250 w 1133475"/>
              <a:gd name="connsiteY1" fmla="*/ 178594 h 771525"/>
              <a:gd name="connsiteX2" fmla="*/ 738187 w 1133475"/>
              <a:gd name="connsiteY2" fmla="*/ 288132 h 771525"/>
              <a:gd name="connsiteX3" fmla="*/ 857250 w 1133475"/>
              <a:gd name="connsiteY3" fmla="*/ 335757 h 771525"/>
              <a:gd name="connsiteX4" fmla="*/ 945356 w 1133475"/>
              <a:gd name="connsiteY4" fmla="*/ 369094 h 771525"/>
              <a:gd name="connsiteX5" fmla="*/ 981075 w 1133475"/>
              <a:gd name="connsiteY5" fmla="*/ 383382 h 771525"/>
              <a:gd name="connsiteX6" fmla="*/ 1009650 w 1133475"/>
              <a:gd name="connsiteY6" fmla="*/ 402432 h 771525"/>
              <a:gd name="connsiteX7" fmla="*/ 1047750 w 1133475"/>
              <a:gd name="connsiteY7" fmla="*/ 438150 h 771525"/>
              <a:gd name="connsiteX8" fmla="*/ 1085850 w 1133475"/>
              <a:gd name="connsiteY8" fmla="*/ 490538 h 771525"/>
              <a:gd name="connsiteX9" fmla="*/ 1104900 w 1133475"/>
              <a:gd name="connsiteY9" fmla="*/ 533400 h 771525"/>
              <a:gd name="connsiteX10" fmla="*/ 1114425 w 1133475"/>
              <a:gd name="connsiteY10" fmla="*/ 576263 h 771525"/>
              <a:gd name="connsiteX11" fmla="*/ 1123950 w 1133475"/>
              <a:gd name="connsiteY11" fmla="*/ 633413 h 771525"/>
              <a:gd name="connsiteX12" fmla="*/ 1131093 w 1133475"/>
              <a:gd name="connsiteY12" fmla="*/ 676275 h 771525"/>
              <a:gd name="connsiteX13" fmla="*/ 1133475 w 1133475"/>
              <a:gd name="connsiteY13" fmla="*/ 707232 h 771525"/>
              <a:gd name="connsiteX14" fmla="*/ 1131093 w 1133475"/>
              <a:gd name="connsiteY14" fmla="*/ 721519 h 771525"/>
              <a:gd name="connsiteX15" fmla="*/ 1116806 w 1133475"/>
              <a:gd name="connsiteY15" fmla="*/ 742950 h 771525"/>
              <a:gd name="connsiteX16" fmla="*/ 1092993 w 1133475"/>
              <a:gd name="connsiteY16" fmla="*/ 759619 h 771525"/>
              <a:gd name="connsiteX17" fmla="*/ 1059656 w 1133475"/>
              <a:gd name="connsiteY17" fmla="*/ 771525 h 771525"/>
              <a:gd name="connsiteX18" fmla="*/ 1021556 w 1133475"/>
              <a:gd name="connsiteY18" fmla="*/ 771525 h 771525"/>
              <a:gd name="connsiteX19" fmla="*/ 969168 w 1133475"/>
              <a:gd name="connsiteY19" fmla="*/ 754857 h 771525"/>
              <a:gd name="connsiteX20" fmla="*/ 795337 w 1133475"/>
              <a:gd name="connsiteY20" fmla="*/ 650082 h 771525"/>
              <a:gd name="connsiteX21" fmla="*/ 335756 w 1133475"/>
              <a:gd name="connsiteY21" fmla="*/ 311944 h 771525"/>
              <a:gd name="connsiteX22" fmla="*/ 88106 w 1133475"/>
              <a:gd name="connsiteY22" fmla="*/ 119063 h 771525"/>
              <a:gd name="connsiteX23" fmla="*/ 14287 w 1133475"/>
              <a:gd name="connsiteY23" fmla="*/ 59532 h 771525"/>
              <a:gd name="connsiteX24" fmla="*/ 4762 w 1133475"/>
              <a:gd name="connsiteY24" fmla="*/ 42863 h 771525"/>
              <a:gd name="connsiteX25" fmla="*/ 0 w 1133475"/>
              <a:gd name="connsiteY25" fmla="*/ 19050 h 771525"/>
              <a:gd name="connsiteX26" fmla="*/ 2381 w 1133475"/>
              <a:gd name="connsiteY26" fmla="*/ 4763 h 771525"/>
              <a:gd name="connsiteX27" fmla="*/ 9525 w 1133475"/>
              <a:gd name="connsiteY27" fmla="*/ 0 h 771525"/>
              <a:gd name="connsiteX28" fmla="*/ 30956 w 1133475"/>
              <a:gd name="connsiteY28" fmla="*/ 0 h 771525"/>
              <a:gd name="connsiteX29" fmla="*/ 73818 w 1133475"/>
              <a:gd name="connsiteY29" fmla="*/ 11907 h 771525"/>
              <a:gd name="connsiteX30" fmla="*/ 173831 w 1133475"/>
              <a:gd name="connsiteY30" fmla="*/ 52388 h 771525"/>
              <a:gd name="connsiteX31" fmla="*/ 385762 w 1133475"/>
              <a:gd name="connsiteY31" fmla="*/ 140494 h 771525"/>
              <a:gd name="connsiteX32" fmla="*/ 445293 w 1133475"/>
              <a:gd name="connsiteY32" fmla="*/ 166688 h 771525"/>
              <a:gd name="connsiteX0" fmla="*/ 385762 w 1133475"/>
              <a:gd name="connsiteY0" fmla="*/ 140494 h 771525"/>
              <a:gd name="connsiteX1" fmla="*/ 476250 w 1133475"/>
              <a:gd name="connsiteY1" fmla="*/ 178594 h 771525"/>
              <a:gd name="connsiteX2" fmla="*/ 738187 w 1133475"/>
              <a:gd name="connsiteY2" fmla="*/ 288132 h 771525"/>
              <a:gd name="connsiteX3" fmla="*/ 857250 w 1133475"/>
              <a:gd name="connsiteY3" fmla="*/ 335757 h 771525"/>
              <a:gd name="connsiteX4" fmla="*/ 945356 w 1133475"/>
              <a:gd name="connsiteY4" fmla="*/ 369094 h 771525"/>
              <a:gd name="connsiteX5" fmla="*/ 981075 w 1133475"/>
              <a:gd name="connsiteY5" fmla="*/ 383382 h 771525"/>
              <a:gd name="connsiteX6" fmla="*/ 1009650 w 1133475"/>
              <a:gd name="connsiteY6" fmla="*/ 402432 h 771525"/>
              <a:gd name="connsiteX7" fmla="*/ 1047750 w 1133475"/>
              <a:gd name="connsiteY7" fmla="*/ 438150 h 771525"/>
              <a:gd name="connsiteX8" fmla="*/ 1085850 w 1133475"/>
              <a:gd name="connsiteY8" fmla="*/ 490538 h 771525"/>
              <a:gd name="connsiteX9" fmla="*/ 1104900 w 1133475"/>
              <a:gd name="connsiteY9" fmla="*/ 533400 h 771525"/>
              <a:gd name="connsiteX10" fmla="*/ 1114425 w 1133475"/>
              <a:gd name="connsiteY10" fmla="*/ 576263 h 771525"/>
              <a:gd name="connsiteX11" fmla="*/ 1123950 w 1133475"/>
              <a:gd name="connsiteY11" fmla="*/ 633413 h 771525"/>
              <a:gd name="connsiteX12" fmla="*/ 1131093 w 1133475"/>
              <a:gd name="connsiteY12" fmla="*/ 676275 h 771525"/>
              <a:gd name="connsiteX13" fmla="*/ 1133475 w 1133475"/>
              <a:gd name="connsiteY13" fmla="*/ 707232 h 771525"/>
              <a:gd name="connsiteX14" fmla="*/ 1131093 w 1133475"/>
              <a:gd name="connsiteY14" fmla="*/ 721519 h 771525"/>
              <a:gd name="connsiteX15" fmla="*/ 1116806 w 1133475"/>
              <a:gd name="connsiteY15" fmla="*/ 742950 h 771525"/>
              <a:gd name="connsiteX16" fmla="*/ 1092993 w 1133475"/>
              <a:gd name="connsiteY16" fmla="*/ 759619 h 771525"/>
              <a:gd name="connsiteX17" fmla="*/ 1059656 w 1133475"/>
              <a:gd name="connsiteY17" fmla="*/ 771525 h 771525"/>
              <a:gd name="connsiteX18" fmla="*/ 1021556 w 1133475"/>
              <a:gd name="connsiteY18" fmla="*/ 771525 h 771525"/>
              <a:gd name="connsiteX19" fmla="*/ 969168 w 1133475"/>
              <a:gd name="connsiteY19" fmla="*/ 754857 h 771525"/>
              <a:gd name="connsiteX20" fmla="*/ 795337 w 1133475"/>
              <a:gd name="connsiteY20" fmla="*/ 650082 h 771525"/>
              <a:gd name="connsiteX21" fmla="*/ 335756 w 1133475"/>
              <a:gd name="connsiteY21" fmla="*/ 311944 h 771525"/>
              <a:gd name="connsiteX22" fmla="*/ 88106 w 1133475"/>
              <a:gd name="connsiteY22" fmla="*/ 119063 h 771525"/>
              <a:gd name="connsiteX23" fmla="*/ 14287 w 1133475"/>
              <a:gd name="connsiteY23" fmla="*/ 59532 h 771525"/>
              <a:gd name="connsiteX24" fmla="*/ 4762 w 1133475"/>
              <a:gd name="connsiteY24" fmla="*/ 42863 h 771525"/>
              <a:gd name="connsiteX25" fmla="*/ 0 w 1133475"/>
              <a:gd name="connsiteY25" fmla="*/ 19050 h 771525"/>
              <a:gd name="connsiteX26" fmla="*/ 2381 w 1133475"/>
              <a:gd name="connsiteY26" fmla="*/ 4763 h 771525"/>
              <a:gd name="connsiteX27" fmla="*/ 9525 w 1133475"/>
              <a:gd name="connsiteY27" fmla="*/ 0 h 771525"/>
              <a:gd name="connsiteX28" fmla="*/ 30956 w 1133475"/>
              <a:gd name="connsiteY28" fmla="*/ 0 h 771525"/>
              <a:gd name="connsiteX29" fmla="*/ 73818 w 1133475"/>
              <a:gd name="connsiteY29" fmla="*/ 11907 h 771525"/>
              <a:gd name="connsiteX30" fmla="*/ 173831 w 1133475"/>
              <a:gd name="connsiteY30" fmla="*/ 52388 h 771525"/>
              <a:gd name="connsiteX31" fmla="*/ 385762 w 1133475"/>
              <a:gd name="connsiteY31" fmla="*/ 140494 h 771525"/>
              <a:gd name="connsiteX0" fmla="*/ 385762 w 1133475"/>
              <a:gd name="connsiteY0" fmla="*/ 140494 h 771525"/>
              <a:gd name="connsiteX1" fmla="*/ 476250 w 1133475"/>
              <a:gd name="connsiteY1" fmla="*/ 178594 h 771525"/>
              <a:gd name="connsiteX2" fmla="*/ 738187 w 1133475"/>
              <a:gd name="connsiteY2" fmla="*/ 288132 h 771525"/>
              <a:gd name="connsiteX3" fmla="*/ 857250 w 1133475"/>
              <a:gd name="connsiteY3" fmla="*/ 335757 h 771525"/>
              <a:gd name="connsiteX4" fmla="*/ 945356 w 1133475"/>
              <a:gd name="connsiteY4" fmla="*/ 369094 h 771525"/>
              <a:gd name="connsiteX5" fmla="*/ 981075 w 1133475"/>
              <a:gd name="connsiteY5" fmla="*/ 383382 h 771525"/>
              <a:gd name="connsiteX6" fmla="*/ 1009650 w 1133475"/>
              <a:gd name="connsiteY6" fmla="*/ 402432 h 771525"/>
              <a:gd name="connsiteX7" fmla="*/ 1047750 w 1133475"/>
              <a:gd name="connsiteY7" fmla="*/ 438150 h 771525"/>
              <a:gd name="connsiteX8" fmla="*/ 1085850 w 1133475"/>
              <a:gd name="connsiteY8" fmla="*/ 490538 h 771525"/>
              <a:gd name="connsiteX9" fmla="*/ 1104900 w 1133475"/>
              <a:gd name="connsiteY9" fmla="*/ 533400 h 771525"/>
              <a:gd name="connsiteX10" fmla="*/ 1114425 w 1133475"/>
              <a:gd name="connsiteY10" fmla="*/ 576263 h 771525"/>
              <a:gd name="connsiteX11" fmla="*/ 1123950 w 1133475"/>
              <a:gd name="connsiteY11" fmla="*/ 633413 h 771525"/>
              <a:gd name="connsiteX12" fmla="*/ 1131093 w 1133475"/>
              <a:gd name="connsiteY12" fmla="*/ 676275 h 771525"/>
              <a:gd name="connsiteX13" fmla="*/ 1133475 w 1133475"/>
              <a:gd name="connsiteY13" fmla="*/ 707232 h 771525"/>
              <a:gd name="connsiteX14" fmla="*/ 1116806 w 1133475"/>
              <a:gd name="connsiteY14" fmla="*/ 742950 h 771525"/>
              <a:gd name="connsiteX15" fmla="*/ 1092993 w 1133475"/>
              <a:gd name="connsiteY15" fmla="*/ 759619 h 771525"/>
              <a:gd name="connsiteX16" fmla="*/ 1059656 w 1133475"/>
              <a:gd name="connsiteY16" fmla="*/ 771525 h 771525"/>
              <a:gd name="connsiteX17" fmla="*/ 1021556 w 1133475"/>
              <a:gd name="connsiteY17" fmla="*/ 771525 h 771525"/>
              <a:gd name="connsiteX18" fmla="*/ 969168 w 1133475"/>
              <a:gd name="connsiteY18" fmla="*/ 754857 h 771525"/>
              <a:gd name="connsiteX19" fmla="*/ 795337 w 1133475"/>
              <a:gd name="connsiteY19" fmla="*/ 650082 h 771525"/>
              <a:gd name="connsiteX20" fmla="*/ 335756 w 1133475"/>
              <a:gd name="connsiteY20" fmla="*/ 311944 h 771525"/>
              <a:gd name="connsiteX21" fmla="*/ 88106 w 1133475"/>
              <a:gd name="connsiteY21" fmla="*/ 119063 h 771525"/>
              <a:gd name="connsiteX22" fmla="*/ 14287 w 1133475"/>
              <a:gd name="connsiteY22" fmla="*/ 59532 h 771525"/>
              <a:gd name="connsiteX23" fmla="*/ 4762 w 1133475"/>
              <a:gd name="connsiteY23" fmla="*/ 42863 h 771525"/>
              <a:gd name="connsiteX24" fmla="*/ 0 w 1133475"/>
              <a:gd name="connsiteY24" fmla="*/ 19050 h 771525"/>
              <a:gd name="connsiteX25" fmla="*/ 2381 w 1133475"/>
              <a:gd name="connsiteY25" fmla="*/ 4763 h 771525"/>
              <a:gd name="connsiteX26" fmla="*/ 9525 w 1133475"/>
              <a:gd name="connsiteY26" fmla="*/ 0 h 771525"/>
              <a:gd name="connsiteX27" fmla="*/ 30956 w 1133475"/>
              <a:gd name="connsiteY27" fmla="*/ 0 h 771525"/>
              <a:gd name="connsiteX28" fmla="*/ 73818 w 1133475"/>
              <a:gd name="connsiteY28" fmla="*/ 11907 h 771525"/>
              <a:gd name="connsiteX29" fmla="*/ 173831 w 1133475"/>
              <a:gd name="connsiteY29" fmla="*/ 52388 h 771525"/>
              <a:gd name="connsiteX30" fmla="*/ 385762 w 1133475"/>
              <a:gd name="connsiteY30" fmla="*/ 140494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133475" h="771525">
                <a:moveTo>
                  <a:pt x="385762" y="140494"/>
                </a:moveTo>
                <a:lnTo>
                  <a:pt x="476250" y="178594"/>
                </a:lnTo>
                <a:lnTo>
                  <a:pt x="738187" y="288132"/>
                </a:lnTo>
                <a:lnTo>
                  <a:pt x="857250" y="335757"/>
                </a:lnTo>
                <a:lnTo>
                  <a:pt x="945356" y="369094"/>
                </a:lnTo>
                <a:lnTo>
                  <a:pt x="981075" y="383382"/>
                </a:lnTo>
                <a:lnTo>
                  <a:pt x="1009650" y="402432"/>
                </a:lnTo>
                <a:lnTo>
                  <a:pt x="1047750" y="438150"/>
                </a:lnTo>
                <a:lnTo>
                  <a:pt x="1085850" y="490538"/>
                </a:lnTo>
                <a:lnTo>
                  <a:pt x="1104900" y="533400"/>
                </a:lnTo>
                <a:lnTo>
                  <a:pt x="1114425" y="576263"/>
                </a:lnTo>
                <a:lnTo>
                  <a:pt x="1123950" y="633413"/>
                </a:lnTo>
                <a:lnTo>
                  <a:pt x="1131093" y="676275"/>
                </a:lnTo>
                <a:lnTo>
                  <a:pt x="1133475" y="707232"/>
                </a:lnTo>
                <a:lnTo>
                  <a:pt x="1116806" y="742950"/>
                </a:lnTo>
                <a:lnTo>
                  <a:pt x="1092993" y="759619"/>
                </a:lnTo>
                <a:lnTo>
                  <a:pt x="1059656" y="771525"/>
                </a:lnTo>
                <a:lnTo>
                  <a:pt x="1021556" y="771525"/>
                </a:lnTo>
                <a:cubicBezTo>
                  <a:pt x="970797" y="754606"/>
                  <a:pt x="989120" y="754857"/>
                  <a:pt x="969168" y="754857"/>
                </a:cubicBezTo>
                <a:lnTo>
                  <a:pt x="795337" y="650082"/>
                </a:lnTo>
                <a:lnTo>
                  <a:pt x="335756" y="311944"/>
                </a:lnTo>
                <a:lnTo>
                  <a:pt x="88106" y="119063"/>
                </a:lnTo>
                <a:lnTo>
                  <a:pt x="14287" y="59532"/>
                </a:lnTo>
                <a:lnTo>
                  <a:pt x="4762" y="42863"/>
                </a:lnTo>
                <a:lnTo>
                  <a:pt x="0" y="19050"/>
                </a:lnTo>
                <a:lnTo>
                  <a:pt x="2381" y="4763"/>
                </a:lnTo>
                <a:lnTo>
                  <a:pt x="9525" y="0"/>
                </a:lnTo>
                <a:lnTo>
                  <a:pt x="30956" y="0"/>
                </a:lnTo>
                <a:lnTo>
                  <a:pt x="73818" y="11907"/>
                </a:lnTo>
                <a:lnTo>
                  <a:pt x="173831" y="52388"/>
                </a:lnTo>
                <a:lnTo>
                  <a:pt x="385762" y="1404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フリーフォーム 8"/>
          <p:cNvSpPr/>
          <p:nvPr/>
        </p:nvSpPr>
        <p:spPr>
          <a:xfrm rot="20700000">
            <a:off x="3127131" y="3127375"/>
            <a:ext cx="3443654" cy="2078038"/>
          </a:xfrm>
          <a:custGeom>
            <a:avLst/>
            <a:gdLst>
              <a:gd name="connsiteX0" fmla="*/ 2374809 w 3729963"/>
              <a:gd name="connsiteY0" fmla="*/ 888087 h 2078780"/>
              <a:gd name="connsiteX1" fmla="*/ 2713597 w 3729963"/>
              <a:gd name="connsiteY1" fmla="*/ 690734 h 2078780"/>
              <a:gd name="connsiteX2" fmla="*/ 2993180 w 3729963"/>
              <a:gd name="connsiteY2" fmla="*/ 509828 h 2078780"/>
              <a:gd name="connsiteX3" fmla="*/ 3256317 w 3729963"/>
              <a:gd name="connsiteY3" fmla="*/ 322343 h 2078780"/>
              <a:gd name="connsiteX4" fmla="*/ 3453669 w 3729963"/>
              <a:gd name="connsiteY4" fmla="*/ 177618 h 2078780"/>
              <a:gd name="connsiteX5" fmla="*/ 3634576 w 3729963"/>
              <a:gd name="connsiteY5" fmla="*/ 36182 h 2078780"/>
              <a:gd name="connsiteX6" fmla="*/ 3667468 w 3729963"/>
              <a:gd name="connsiteY6" fmla="*/ 6579 h 2078780"/>
              <a:gd name="connsiteX7" fmla="*/ 3680625 w 3729963"/>
              <a:gd name="connsiteY7" fmla="*/ 0 h 2078780"/>
              <a:gd name="connsiteX8" fmla="*/ 3697071 w 3729963"/>
              <a:gd name="connsiteY8" fmla="*/ 0 h 2078780"/>
              <a:gd name="connsiteX9" fmla="*/ 3726674 w 3729963"/>
              <a:gd name="connsiteY9" fmla="*/ 3290 h 2078780"/>
              <a:gd name="connsiteX10" fmla="*/ 3729963 w 3729963"/>
              <a:gd name="connsiteY10" fmla="*/ 19736 h 2078780"/>
              <a:gd name="connsiteX11" fmla="*/ 3723384 w 3729963"/>
              <a:gd name="connsiteY11" fmla="*/ 42760 h 2078780"/>
              <a:gd name="connsiteX12" fmla="*/ 3706938 w 3729963"/>
              <a:gd name="connsiteY12" fmla="*/ 72363 h 2078780"/>
              <a:gd name="connsiteX13" fmla="*/ 3647732 w 3729963"/>
              <a:gd name="connsiteY13" fmla="*/ 128279 h 2078780"/>
              <a:gd name="connsiteX14" fmla="*/ 3387885 w 3729963"/>
              <a:gd name="connsiteY14" fmla="*/ 351946 h 2078780"/>
              <a:gd name="connsiteX15" fmla="*/ 3144484 w 3729963"/>
              <a:gd name="connsiteY15" fmla="*/ 549298 h 2078780"/>
              <a:gd name="connsiteX16" fmla="*/ 2759646 w 3729963"/>
              <a:gd name="connsiteY16" fmla="*/ 835459 h 2078780"/>
              <a:gd name="connsiteX17" fmla="*/ 2529402 w 3729963"/>
              <a:gd name="connsiteY17" fmla="*/ 993341 h 2078780"/>
              <a:gd name="connsiteX18" fmla="*/ 2170878 w 3729963"/>
              <a:gd name="connsiteY18" fmla="*/ 1217008 h 2078780"/>
              <a:gd name="connsiteX19" fmla="*/ 1897874 w 3729963"/>
              <a:gd name="connsiteY19" fmla="*/ 1368311 h 2078780"/>
              <a:gd name="connsiteX20" fmla="*/ 1545928 w 3729963"/>
              <a:gd name="connsiteY20" fmla="*/ 1542639 h 2078780"/>
              <a:gd name="connsiteX21" fmla="*/ 1243321 w 3729963"/>
              <a:gd name="connsiteY21" fmla="*/ 1674208 h 2078780"/>
              <a:gd name="connsiteX22" fmla="*/ 897954 w 3729963"/>
              <a:gd name="connsiteY22" fmla="*/ 1809065 h 2078780"/>
              <a:gd name="connsiteX23" fmla="*/ 503249 w 3729963"/>
              <a:gd name="connsiteY23" fmla="*/ 1940633 h 2078780"/>
              <a:gd name="connsiteX24" fmla="*/ 374970 w 3729963"/>
              <a:gd name="connsiteY24" fmla="*/ 1980104 h 2078780"/>
              <a:gd name="connsiteX25" fmla="*/ 358524 w 3729963"/>
              <a:gd name="connsiteY25" fmla="*/ 1989972 h 2078780"/>
              <a:gd name="connsiteX26" fmla="*/ 302607 w 3729963"/>
              <a:gd name="connsiteY26" fmla="*/ 2036020 h 2078780"/>
              <a:gd name="connsiteX27" fmla="*/ 256558 w 3729963"/>
              <a:gd name="connsiteY27" fmla="*/ 2072202 h 2078780"/>
              <a:gd name="connsiteX28" fmla="*/ 243402 w 3729963"/>
              <a:gd name="connsiteY28" fmla="*/ 2075491 h 2078780"/>
              <a:gd name="connsiteX29" fmla="*/ 226956 w 3729963"/>
              <a:gd name="connsiteY29" fmla="*/ 2078780 h 2078780"/>
              <a:gd name="connsiteX30" fmla="*/ 207220 w 3729963"/>
              <a:gd name="connsiteY30" fmla="*/ 2078780 h 2078780"/>
              <a:gd name="connsiteX31" fmla="*/ 180907 w 3729963"/>
              <a:gd name="connsiteY31" fmla="*/ 2055756 h 2078780"/>
              <a:gd name="connsiteX32" fmla="*/ 98676 w 3729963"/>
              <a:gd name="connsiteY32" fmla="*/ 1930766 h 2078780"/>
              <a:gd name="connsiteX33" fmla="*/ 23025 w 3729963"/>
              <a:gd name="connsiteY33" fmla="*/ 1759727 h 2078780"/>
              <a:gd name="connsiteX34" fmla="*/ 0 w 3729963"/>
              <a:gd name="connsiteY34" fmla="*/ 1690654 h 2078780"/>
              <a:gd name="connsiteX35" fmla="*/ 0 w 3729963"/>
              <a:gd name="connsiteY35" fmla="*/ 1559085 h 2078780"/>
              <a:gd name="connsiteX36" fmla="*/ 0 w 3729963"/>
              <a:gd name="connsiteY36" fmla="*/ 1420938 h 2078780"/>
              <a:gd name="connsiteX37" fmla="*/ 3289 w 3729963"/>
              <a:gd name="connsiteY37" fmla="*/ 1404492 h 2078780"/>
              <a:gd name="connsiteX38" fmla="*/ 13157 w 3729963"/>
              <a:gd name="connsiteY38" fmla="*/ 1391336 h 2078780"/>
              <a:gd name="connsiteX39" fmla="*/ 26314 w 3729963"/>
              <a:gd name="connsiteY39" fmla="*/ 1391336 h 2078780"/>
              <a:gd name="connsiteX40" fmla="*/ 46049 w 3729963"/>
              <a:gd name="connsiteY40" fmla="*/ 1401203 h 2078780"/>
              <a:gd name="connsiteX41" fmla="*/ 59206 w 3729963"/>
              <a:gd name="connsiteY41" fmla="*/ 1411071 h 2078780"/>
              <a:gd name="connsiteX42" fmla="*/ 62495 w 3729963"/>
              <a:gd name="connsiteY42" fmla="*/ 1427517 h 2078780"/>
              <a:gd name="connsiteX43" fmla="*/ 82230 w 3729963"/>
              <a:gd name="connsiteY43" fmla="*/ 1476855 h 2078780"/>
              <a:gd name="connsiteX44" fmla="*/ 98676 w 3729963"/>
              <a:gd name="connsiteY44" fmla="*/ 1519615 h 2078780"/>
              <a:gd name="connsiteX45" fmla="*/ 134858 w 3729963"/>
              <a:gd name="connsiteY45" fmla="*/ 1565664 h 2078780"/>
              <a:gd name="connsiteX46" fmla="*/ 194063 w 3729963"/>
              <a:gd name="connsiteY46" fmla="*/ 1624869 h 2078780"/>
              <a:gd name="connsiteX47" fmla="*/ 236823 w 3729963"/>
              <a:gd name="connsiteY47" fmla="*/ 1638026 h 2078780"/>
              <a:gd name="connsiteX48" fmla="*/ 384838 w 3729963"/>
              <a:gd name="connsiteY48" fmla="*/ 1628159 h 2078780"/>
              <a:gd name="connsiteX49" fmla="*/ 595347 w 3729963"/>
              <a:gd name="connsiteY49" fmla="*/ 1588688 h 2078780"/>
              <a:gd name="connsiteX50" fmla="*/ 1078861 w 3729963"/>
              <a:gd name="connsiteY50" fmla="*/ 1453831 h 2078780"/>
              <a:gd name="connsiteX51" fmla="*/ 1457120 w 3729963"/>
              <a:gd name="connsiteY51" fmla="*/ 1325551 h 2078780"/>
              <a:gd name="connsiteX52" fmla="*/ 1851825 w 3729963"/>
              <a:gd name="connsiteY52" fmla="*/ 1154513 h 2078780"/>
              <a:gd name="connsiteX53" fmla="*/ 2088648 w 3729963"/>
              <a:gd name="connsiteY53" fmla="*/ 1039390 h 2078780"/>
              <a:gd name="connsiteX54" fmla="*/ 2374809 w 3729963"/>
              <a:gd name="connsiteY54" fmla="*/ 888087 h 207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729963" h="2078780">
                <a:moveTo>
                  <a:pt x="2374809" y="888087"/>
                </a:moveTo>
                <a:lnTo>
                  <a:pt x="2713597" y="690734"/>
                </a:lnTo>
                <a:lnTo>
                  <a:pt x="2993180" y="509828"/>
                </a:lnTo>
                <a:lnTo>
                  <a:pt x="3256317" y="322343"/>
                </a:lnTo>
                <a:lnTo>
                  <a:pt x="3453669" y="177618"/>
                </a:lnTo>
                <a:lnTo>
                  <a:pt x="3634576" y="36182"/>
                </a:lnTo>
                <a:lnTo>
                  <a:pt x="3667468" y="6579"/>
                </a:lnTo>
                <a:lnTo>
                  <a:pt x="3680625" y="0"/>
                </a:lnTo>
                <a:lnTo>
                  <a:pt x="3697071" y="0"/>
                </a:lnTo>
                <a:lnTo>
                  <a:pt x="3726674" y="3290"/>
                </a:lnTo>
                <a:lnTo>
                  <a:pt x="3729963" y="19736"/>
                </a:lnTo>
                <a:lnTo>
                  <a:pt x="3723384" y="42760"/>
                </a:lnTo>
                <a:lnTo>
                  <a:pt x="3706938" y="72363"/>
                </a:lnTo>
                <a:lnTo>
                  <a:pt x="3647732" y="128279"/>
                </a:lnTo>
                <a:lnTo>
                  <a:pt x="3387885" y="351946"/>
                </a:lnTo>
                <a:lnTo>
                  <a:pt x="3144484" y="549298"/>
                </a:lnTo>
                <a:lnTo>
                  <a:pt x="2759646" y="835459"/>
                </a:lnTo>
                <a:lnTo>
                  <a:pt x="2529402" y="993341"/>
                </a:lnTo>
                <a:lnTo>
                  <a:pt x="2170878" y="1217008"/>
                </a:lnTo>
                <a:lnTo>
                  <a:pt x="1897874" y="1368311"/>
                </a:lnTo>
                <a:lnTo>
                  <a:pt x="1545928" y="1542639"/>
                </a:lnTo>
                <a:lnTo>
                  <a:pt x="1243321" y="1674208"/>
                </a:lnTo>
                <a:lnTo>
                  <a:pt x="897954" y="1809065"/>
                </a:lnTo>
                <a:lnTo>
                  <a:pt x="503249" y="1940633"/>
                </a:lnTo>
                <a:lnTo>
                  <a:pt x="374970" y="1980104"/>
                </a:lnTo>
                <a:lnTo>
                  <a:pt x="358524" y="1989972"/>
                </a:lnTo>
                <a:lnTo>
                  <a:pt x="302607" y="2036020"/>
                </a:lnTo>
                <a:lnTo>
                  <a:pt x="256558" y="2072202"/>
                </a:lnTo>
                <a:lnTo>
                  <a:pt x="243402" y="2075491"/>
                </a:lnTo>
                <a:lnTo>
                  <a:pt x="226956" y="2078780"/>
                </a:lnTo>
                <a:lnTo>
                  <a:pt x="207220" y="2078780"/>
                </a:lnTo>
                <a:lnTo>
                  <a:pt x="180907" y="2055756"/>
                </a:lnTo>
                <a:lnTo>
                  <a:pt x="98676" y="1930766"/>
                </a:lnTo>
                <a:lnTo>
                  <a:pt x="23025" y="1759727"/>
                </a:lnTo>
                <a:lnTo>
                  <a:pt x="0" y="1690654"/>
                </a:lnTo>
                <a:lnTo>
                  <a:pt x="0" y="1559085"/>
                </a:lnTo>
                <a:lnTo>
                  <a:pt x="0" y="1420938"/>
                </a:lnTo>
                <a:lnTo>
                  <a:pt x="3289" y="1404492"/>
                </a:lnTo>
                <a:lnTo>
                  <a:pt x="13157" y="1391336"/>
                </a:lnTo>
                <a:lnTo>
                  <a:pt x="26314" y="1391336"/>
                </a:lnTo>
                <a:lnTo>
                  <a:pt x="46049" y="1401203"/>
                </a:lnTo>
                <a:lnTo>
                  <a:pt x="59206" y="1411071"/>
                </a:lnTo>
                <a:lnTo>
                  <a:pt x="62495" y="1427517"/>
                </a:lnTo>
                <a:lnTo>
                  <a:pt x="82230" y="1476855"/>
                </a:lnTo>
                <a:lnTo>
                  <a:pt x="98676" y="1519615"/>
                </a:lnTo>
                <a:lnTo>
                  <a:pt x="134858" y="1565664"/>
                </a:lnTo>
                <a:lnTo>
                  <a:pt x="194063" y="1624869"/>
                </a:lnTo>
                <a:lnTo>
                  <a:pt x="236823" y="1638026"/>
                </a:lnTo>
                <a:lnTo>
                  <a:pt x="384838" y="1628159"/>
                </a:lnTo>
                <a:lnTo>
                  <a:pt x="595347" y="1588688"/>
                </a:lnTo>
                <a:lnTo>
                  <a:pt x="1078861" y="1453831"/>
                </a:lnTo>
                <a:lnTo>
                  <a:pt x="1457120" y="1325551"/>
                </a:lnTo>
                <a:lnTo>
                  <a:pt x="1851825" y="1154513"/>
                </a:lnTo>
                <a:lnTo>
                  <a:pt x="2088648" y="1039390"/>
                </a:lnTo>
                <a:lnTo>
                  <a:pt x="2374809" y="8880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Step 2: Katakana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modified with</a:t>
            </a:r>
            <a:r>
              <a:rPr kumimoji="1" lang="ja-JP" altLang="en-US" dirty="0" smtClean="0"/>
              <a:t/>
            </a:r>
            <a:br>
              <a:rPr kumimoji="1" lang="ja-JP" altLang="en-US" dirty="0" smtClean="0"/>
            </a:br>
            <a:r>
              <a:rPr kumimoji="1" lang="en-US" altLang="ja-JP" dirty="0" smtClean="0"/>
              <a:t> </a:t>
            </a:r>
            <a:r>
              <a:rPr kumimoji="1" lang="ja-JP" altLang="en-US" dirty="0" err="1" smtClean="0"/>
              <a:t>゛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and</a:t>
            </a:r>
            <a:r>
              <a:rPr kumimoji="1" lang="ja-JP" altLang="en-US" dirty="0" smtClean="0"/>
              <a:t> </a:t>
            </a:r>
            <a:r>
              <a:rPr kumimoji="1" lang="ja-JP" altLang="en-US" dirty="0" err="1" smtClean="0"/>
              <a:t>゜</a:t>
            </a:r>
            <a:endParaRPr kumimoji="1" lang="ja-JP" altLang="en-US" dirty="0"/>
          </a:p>
        </p:txBody>
      </p:sp>
      <p:pic>
        <p:nvPicPr>
          <p:cNvPr id="8" name="Picture 4" descr="カタカナ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933056"/>
            <a:ext cx="2825690" cy="204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077072"/>
            <a:ext cx="1765733" cy="2129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9376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Japanese Alphabet</a:t>
            </a:r>
            <a:endParaRPr kumimoji="1" lang="ja-JP" altLang="en-US" dirty="0"/>
          </a:p>
        </p:txBody>
      </p:sp>
      <p:pic>
        <p:nvPicPr>
          <p:cNvPr id="1026" name="Picture 2" descr="平仮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548724"/>
            <a:ext cx="222479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カタカナ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548724"/>
            <a:ext cx="2825690" cy="204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013176"/>
            <a:ext cx="895350" cy="89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623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Namae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wa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pic>
        <p:nvPicPr>
          <p:cNvPr id="7" name="図 6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002" y="1731210"/>
            <a:ext cx="4743742" cy="3162494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2339752" y="5295267"/>
            <a:ext cx="44999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u="sng" dirty="0" err="1"/>
              <a:t>Honi</a:t>
            </a:r>
            <a:r>
              <a:rPr lang="en-US" altLang="ja-JP" sz="6000" u="sng" dirty="0" err="1">
                <a:solidFill>
                  <a:srgbClr val="FF0000"/>
                </a:solidFill>
              </a:rPr>
              <a:t>go</a:t>
            </a:r>
            <a:r>
              <a:rPr lang="en-US" altLang="ja-JP" sz="6000" u="sng" dirty="0" err="1"/>
              <a:t>n</a:t>
            </a:r>
            <a:r>
              <a:rPr kumimoji="1" lang="ja-JP" altLang="en-US" sz="6000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6000" dirty="0" err="1" smtClean="0"/>
              <a:t>desu</a:t>
            </a:r>
            <a:endParaRPr kumimoji="1" lang="ja-JP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90015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Ho </a:t>
            </a:r>
            <a:r>
              <a:rPr lang="en-US" altLang="ja-JP" dirty="0" err="1" smtClean="0"/>
              <a:t>ni</a:t>
            </a:r>
            <a:r>
              <a:rPr lang="en-US" altLang="ja-JP" dirty="0" smtClean="0"/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g</a:t>
            </a:r>
            <a:r>
              <a:rPr lang="en-US" altLang="ja-JP" dirty="0" smtClean="0"/>
              <a:t>o n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5622624"/>
              </p:ext>
            </p:extLst>
          </p:nvPr>
        </p:nvGraphicFramePr>
        <p:xfrm>
          <a:off x="395540" y="1517210"/>
          <a:ext cx="8568001" cy="47879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</a:tblGrid>
              <a:tr h="444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altLang="ja-JP" sz="29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</a:rPr>
                        <a:t>r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h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ー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ラ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マ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ハ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タ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サ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ア</a:t>
                      </a:r>
                      <a:endParaRPr kumimoji="1" lang="ja-JP" altLang="en-US" sz="3600" b="1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ミ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ヒ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チ</a:t>
                      </a:r>
                      <a:endParaRPr kumimoji="1" lang="ja-JP" altLang="en-US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シ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ム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フ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ヌ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ス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2900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kumimoji="1" lang="en-GB" altLang="ja-JP" sz="2900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゜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レ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メ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ヘ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セ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ケ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ヲ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モ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ノ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ソ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395536" y="3655310"/>
            <a:ext cx="648072" cy="933532"/>
          </a:xfrm>
          <a:prstGeom prst="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54849"/>
            <a:ext cx="1203201" cy="117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084168" y="53549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067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0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Katakana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0342903"/>
              </p:ext>
            </p:extLst>
          </p:nvPr>
        </p:nvGraphicFramePr>
        <p:xfrm>
          <a:off x="395540" y="1517210"/>
          <a:ext cx="8568001" cy="47879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</a:tblGrid>
              <a:tr h="444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altLang="ja-JP" sz="29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</a:rPr>
                        <a:t>r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h</a:t>
                      </a:r>
                      <a:endParaRPr lang="ja-JP" sz="20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b="0" dirty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 b="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b="0" dirty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 b="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b="0" dirty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</a:t>
                      </a:r>
                      <a:endParaRPr lang="ja-JP" sz="2000" b="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ー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ラ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マ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ハ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タ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サ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カ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ア</a:t>
                      </a:r>
                      <a:endParaRPr kumimoji="1" lang="ja-JP" altLang="en-US" sz="3600" b="1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ミ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ヒ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チ</a:t>
                      </a:r>
                      <a:endParaRPr kumimoji="1" lang="ja-JP" altLang="en-US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シ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キ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ム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フ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ヌ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ツ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ス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ク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2900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kumimoji="1" lang="en-GB" altLang="ja-JP" sz="2900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゜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レ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メ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ヘ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テ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セ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ケ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ヲ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モ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ホ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ノ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ト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ソ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コ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  <p:sp>
        <p:nvSpPr>
          <p:cNvPr id="3" name="正方形/長方形 2"/>
          <p:cNvSpPr/>
          <p:nvPr/>
        </p:nvSpPr>
        <p:spPr>
          <a:xfrm>
            <a:off x="5652120" y="1556792"/>
            <a:ext cx="2016224" cy="4752528"/>
          </a:xfrm>
          <a:prstGeom prst="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4355976" y="1556792"/>
            <a:ext cx="648072" cy="4752528"/>
          </a:xfrm>
          <a:prstGeom prst="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395536" y="3655310"/>
            <a:ext cx="648072" cy="933532"/>
          </a:xfrm>
          <a:prstGeom prst="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矢印コネクタ 9"/>
          <p:cNvCxnSpPr/>
          <p:nvPr/>
        </p:nvCxnSpPr>
        <p:spPr>
          <a:xfrm flipV="1">
            <a:off x="1043608" y="1844824"/>
            <a:ext cx="3312368" cy="227725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flipV="1">
            <a:off x="1043608" y="1700808"/>
            <a:ext cx="4608512" cy="242126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1148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Katakana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0518368"/>
              </p:ext>
            </p:extLst>
          </p:nvPr>
        </p:nvGraphicFramePr>
        <p:xfrm>
          <a:off x="395540" y="1517210"/>
          <a:ext cx="8568001" cy="47879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</a:tblGrid>
              <a:tr h="444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altLang="ja-JP" sz="29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</a:rPr>
                        <a:t>r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2900" dirty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</a:rPr>
                        <a:t>b</a:t>
                      </a:r>
                      <a:endParaRPr lang="ja-JP" sz="20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en-US" altLang="ja-JP" sz="2900" kern="1200" dirty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kumimoji="1" lang="ja-JP" sz="2900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en-US" altLang="ja-JP" sz="2900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endParaRPr kumimoji="1" lang="ja-JP" sz="2900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en-US" altLang="ja-JP" sz="2900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g</a:t>
                      </a:r>
                      <a:endParaRPr kumimoji="1" lang="ja-JP" sz="2900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ー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ラ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マ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バ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ダ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ザ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ガ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ア</a:t>
                      </a:r>
                      <a:endParaRPr kumimoji="1" lang="ja-JP" altLang="en-US" sz="3600" b="1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ミ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ビ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ヂ</a:t>
                      </a:r>
                      <a:endParaRPr kumimoji="1" lang="ja-JP" altLang="en-US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ジ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ギ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ム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ブ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ヌ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ヅ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ズ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グ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2900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kumimoji="1" lang="en-GB" altLang="ja-JP" sz="2900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゜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レ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メ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ベ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デ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ゼ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ゲ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ヲ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モ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ボ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ノ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ド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ゾ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ゴ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395536" y="3655310"/>
            <a:ext cx="648072" cy="933532"/>
          </a:xfrm>
          <a:prstGeom prst="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5652120" y="1556792"/>
            <a:ext cx="2016224" cy="432048"/>
          </a:xfrm>
          <a:prstGeom prst="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4355976" y="1556792"/>
            <a:ext cx="648072" cy="432048"/>
          </a:xfrm>
          <a:prstGeom prst="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750553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Ho </a:t>
            </a:r>
            <a:r>
              <a:rPr lang="en-US" altLang="ja-JP" dirty="0" err="1" smtClean="0"/>
              <a:t>ni</a:t>
            </a:r>
            <a:r>
              <a:rPr lang="en-US" altLang="ja-JP" dirty="0" smtClean="0"/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g</a:t>
            </a:r>
            <a:r>
              <a:rPr lang="en-US" altLang="ja-JP" dirty="0" smtClean="0"/>
              <a:t>o n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5622624"/>
              </p:ext>
            </p:extLst>
          </p:nvPr>
        </p:nvGraphicFramePr>
        <p:xfrm>
          <a:off x="395540" y="1517210"/>
          <a:ext cx="8568001" cy="47879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</a:tblGrid>
              <a:tr h="444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altLang="ja-JP" sz="29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</a:rPr>
                        <a:t>r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h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en-US" altLang="ja-JP" sz="2900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g</a:t>
                      </a:r>
                      <a:endParaRPr kumimoji="1" lang="ja-JP" sz="2900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ー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ラ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マ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ハ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タ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サ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ガ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ア</a:t>
                      </a:r>
                      <a:endParaRPr kumimoji="1" lang="ja-JP" altLang="en-US" sz="3600" b="1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ミ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ヒ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チ</a:t>
                      </a:r>
                      <a:endParaRPr kumimoji="1" lang="ja-JP" altLang="en-US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シ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ギ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ム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フ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ヌ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ス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グ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2900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kumimoji="1" lang="en-GB" altLang="ja-JP" sz="2900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゜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レ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メ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ヘ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セ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ゲ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ヲ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モ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ノ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ソ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ゴ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54849"/>
            <a:ext cx="1203201" cy="117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106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リーフォーム 7"/>
          <p:cNvSpPr/>
          <p:nvPr/>
        </p:nvSpPr>
        <p:spPr>
          <a:xfrm rot="19800000">
            <a:off x="3033346" y="2155825"/>
            <a:ext cx="2861897" cy="1606550"/>
          </a:xfrm>
          <a:custGeom>
            <a:avLst/>
            <a:gdLst>
              <a:gd name="connsiteX0" fmla="*/ 951399 w 3099974"/>
              <a:gd name="connsiteY0" fmla="*/ 422844 h 1606807"/>
              <a:gd name="connsiteX1" fmla="*/ 1485239 w 3099974"/>
              <a:gd name="connsiteY1" fmla="*/ 621052 h 1606807"/>
              <a:gd name="connsiteX2" fmla="*/ 1916011 w 3099974"/>
              <a:gd name="connsiteY2" fmla="*/ 774333 h 1606807"/>
              <a:gd name="connsiteX3" fmla="*/ 2333570 w 3099974"/>
              <a:gd name="connsiteY3" fmla="*/ 943470 h 1606807"/>
              <a:gd name="connsiteX4" fmla="*/ 2457780 w 3099974"/>
              <a:gd name="connsiteY4" fmla="*/ 993683 h 1606807"/>
              <a:gd name="connsiteX5" fmla="*/ 2597847 w 3099974"/>
              <a:gd name="connsiteY5" fmla="*/ 1051824 h 1606807"/>
              <a:gd name="connsiteX6" fmla="*/ 2640132 w 3099974"/>
              <a:gd name="connsiteY6" fmla="*/ 1067681 h 1606807"/>
              <a:gd name="connsiteX7" fmla="*/ 2685059 w 3099974"/>
              <a:gd name="connsiteY7" fmla="*/ 1078252 h 1606807"/>
              <a:gd name="connsiteX8" fmla="*/ 2745843 w 3099974"/>
              <a:gd name="connsiteY8" fmla="*/ 1091466 h 1606807"/>
              <a:gd name="connsiteX9" fmla="*/ 2798698 w 3099974"/>
              <a:gd name="connsiteY9" fmla="*/ 1096751 h 1606807"/>
              <a:gd name="connsiteX10" fmla="*/ 2819840 w 3099974"/>
              <a:gd name="connsiteY10" fmla="*/ 1099394 h 1606807"/>
              <a:gd name="connsiteX11" fmla="*/ 2833054 w 3099974"/>
              <a:gd name="connsiteY11" fmla="*/ 1109965 h 1606807"/>
              <a:gd name="connsiteX12" fmla="*/ 2888552 w 3099974"/>
              <a:gd name="connsiteY12" fmla="*/ 1165464 h 1606807"/>
              <a:gd name="connsiteX13" fmla="*/ 2946693 w 3099974"/>
              <a:gd name="connsiteY13" fmla="*/ 1236818 h 1606807"/>
              <a:gd name="connsiteX14" fmla="*/ 3023334 w 3099974"/>
              <a:gd name="connsiteY14" fmla="*/ 1342529 h 1606807"/>
              <a:gd name="connsiteX15" fmla="*/ 3062976 w 3099974"/>
              <a:gd name="connsiteY15" fmla="*/ 1403313 h 1606807"/>
              <a:gd name="connsiteX16" fmla="*/ 3092046 w 3099974"/>
              <a:gd name="connsiteY16" fmla="*/ 1453526 h 1606807"/>
              <a:gd name="connsiteX17" fmla="*/ 3097332 w 3099974"/>
              <a:gd name="connsiteY17" fmla="*/ 1469383 h 1606807"/>
              <a:gd name="connsiteX18" fmla="*/ 3099974 w 3099974"/>
              <a:gd name="connsiteY18" fmla="*/ 1498453 h 1606807"/>
              <a:gd name="connsiteX19" fmla="*/ 3094689 w 3099974"/>
              <a:gd name="connsiteY19" fmla="*/ 1535452 h 1606807"/>
              <a:gd name="connsiteX20" fmla="*/ 3092046 w 3099974"/>
              <a:gd name="connsiteY20" fmla="*/ 1553951 h 1606807"/>
              <a:gd name="connsiteX21" fmla="*/ 3076189 w 3099974"/>
              <a:gd name="connsiteY21" fmla="*/ 1580379 h 1606807"/>
              <a:gd name="connsiteX22" fmla="*/ 3060333 w 3099974"/>
              <a:gd name="connsiteY22" fmla="*/ 1593593 h 1606807"/>
              <a:gd name="connsiteX23" fmla="*/ 3041833 w 3099974"/>
              <a:gd name="connsiteY23" fmla="*/ 1604164 h 1606807"/>
              <a:gd name="connsiteX24" fmla="*/ 3015406 w 3099974"/>
              <a:gd name="connsiteY24" fmla="*/ 1606807 h 1606807"/>
              <a:gd name="connsiteX25" fmla="*/ 2975764 w 3099974"/>
              <a:gd name="connsiteY25" fmla="*/ 1598879 h 1606807"/>
              <a:gd name="connsiteX26" fmla="*/ 2917623 w 3099974"/>
              <a:gd name="connsiteY26" fmla="*/ 1572451 h 1606807"/>
              <a:gd name="connsiteX27" fmla="*/ 2856839 w 3099974"/>
              <a:gd name="connsiteY27" fmla="*/ 1522238 h 1606807"/>
              <a:gd name="connsiteX28" fmla="*/ 2745843 w 3099974"/>
              <a:gd name="connsiteY28" fmla="*/ 1435027 h 1606807"/>
              <a:gd name="connsiteX29" fmla="*/ 2605776 w 3099974"/>
              <a:gd name="connsiteY29" fmla="*/ 1339887 h 1606807"/>
              <a:gd name="connsiteX30" fmla="*/ 2449852 w 3099974"/>
              <a:gd name="connsiteY30" fmla="*/ 1252675 h 1606807"/>
              <a:gd name="connsiteX31" fmla="*/ 2201431 w 3099974"/>
              <a:gd name="connsiteY31" fmla="*/ 1125822 h 1606807"/>
              <a:gd name="connsiteX32" fmla="*/ 1902798 w 3099974"/>
              <a:gd name="connsiteY32" fmla="*/ 993683 h 1606807"/>
              <a:gd name="connsiteX33" fmla="*/ 1535452 w 3099974"/>
              <a:gd name="connsiteY33" fmla="*/ 832474 h 1606807"/>
              <a:gd name="connsiteX34" fmla="*/ 1242104 w 3099974"/>
              <a:gd name="connsiteY34" fmla="*/ 726763 h 1606807"/>
              <a:gd name="connsiteX35" fmla="*/ 919685 w 3099974"/>
              <a:gd name="connsiteY35" fmla="*/ 607838 h 1606807"/>
              <a:gd name="connsiteX36" fmla="*/ 660693 w 3099974"/>
              <a:gd name="connsiteY36" fmla="*/ 520627 h 1606807"/>
              <a:gd name="connsiteX37" fmla="*/ 420201 w 3099974"/>
              <a:gd name="connsiteY37" fmla="*/ 449272 h 1606807"/>
              <a:gd name="connsiteX38" fmla="*/ 266920 w 3099974"/>
              <a:gd name="connsiteY38" fmla="*/ 404344 h 1606807"/>
              <a:gd name="connsiteX39" fmla="*/ 158566 w 3099974"/>
              <a:gd name="connsiteY39" fmla="*/ 383202 h 1606807"/>
              <a:gd name="connsiteX40" fmla="*/ 134781 w 3099974"/>
              <a:gd name="connsiteY40" fmla="*/ 369988 h 1606807"/>
              <a:gd name="connsiteX41" fmla="*/ 63426 w 3099974"/>
              <a:gd name="connsiteY41" fmla="*/ 211422 h 1606807"/>
              <a:gd name="connsiteX42" fmla="*/ 10571 w 3099974"/>
              <a:gd name="connsiteY42" fmla="*/ 68712 h 1606807"/>
              <a:gd name="connsiteX43" fmla="*/ 0 w 3099974"/>
              <a:gd name="connsiteY43" fmla="*/ 26428 h 1606807"/>
              <a:gd name="connsiteX44" fmla="*/ 0 w 3099974"/>
              <a:gd name="connsiteY44" fmla="*/ 10571 h 1606807"/>
              <a:gd name="connsiteX45" fmla="*/ 5285 w 3099974"/>
              <a:gd name="connsiteY45" fmla="*/ 0 h 1606807"/>
              <a:gd name="connsiteX46" fmla="*/ 15856 w 3099974"/>
              <a:gd name="connsiteY46" fmla="*/ 0 h 1606807"/>
              <a:gd name="connsiteX47" fmla="*/ 36999 w 3099974"/>
              <a:gd name="connsiteY47" fmla="*/ 7928 h 1606807"/>
              <a:gd name="connsiteX48" fmla="*/ 63426 w 3099974"/>
              <a:gd name="connsiteY48" fmla="*/ 29070 h 1606807"/>
              <a:gd name="connsiteX49" fmla="*/ 121567 w 3099974"/>
              <a:gd name="connsiteY49" fmla="*/ 79283 h 1606807"/>
              <a:gd name="connsiteX50" fmla="*/ 227278 w 3099974"/>
              <a:gd name="connsiteY50" fmla="*/ 150638 h 1606807"/>
              <a:gd name="connsiteX51" fmla="*/ 288062 w 3099974"/>
              <a:gd name="connsiteY51" fmla="*/ 187637 h 1606807"/>
              <a:gd name="connsiteX52" fmla="*/ 385845 w 3099974"/>
              <a:gd name="connsiteY52" fmla="*/ 219350 h 1606807"/>
              <a:gd name="connsiteX53" fmla="*/ 671265 w 3099974"/>
              <a:gd name="connsiteY53" fmla="*/ 317133 h 1606807"/>
              <a:gd name="connsiteX54" fmla="*/ 951399 w 3099974"/>
              <a:gd name="connsiteY54" fmla="*/ 422844 h 160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099974" h="1606807">
                <a:moveTo>
                  <a:pt x="951399" y="422844"/>
                </a:moveTo>
                <a:lnTo>
                  <a:pt x="1485239" y="621052"/>
                </a:lnTo>
                <a:lnTo>
                  <a:pt x="1916011" y="774333"/>
                </a:lnTo>
                <a:lnTo>
                  <a:pt x="2333570" y="943470"/>
                </a:lnTo>
                <a:lnTo>
                  <a:pt x="2457780" y="993683"/>
                </a:lnTo>
                <a:lnTo>
                  <a:pt x="2597847" y="1051824"/>
                </a:lnTo>
                <a:lnTo>
                  <a:pt x="2640132" y="1067681"/>
                </a:lnTo>
                <a:lnTo>
                  <a:pt x="2685059" y="1078252"/>
                </a:lnTo>
                <a:lnTo>
                  <a:pt x="2745843" y="1091466"/>
                </a:lnTo>
                <a:lnTo>
                  <a:pt x="2798698" y="1096751"/>
                </a:lnTo>
                <a:lnTo>
                  <a:pt x="2819840" y="1099394"/>
                </a:lnTo>
                <a:lnTo>
                  <a:pt x="2833054" y="1109965"/>
                </a:lnTo>
                <a:lnTo>
                  <a:pt x="2888552" y="1165464"/>
                </a:lnTo>
                <a:lnTo>
                  <a:pt x="2946693" y="1236818"/>
                </a:lnTo>
                <a:lnTo>
                  <a:pt x="3023334" y="1342529"/>
                </a:lnTo>
                <a:lnTo>
                  <a:pt x="3062976" y="1403313"/>
                </a:lnTo>
                <a:lnTo>
                  <a:pt x="3092046" y="1453526"/>
                </a:lnTo>
                <a:lnTo>
                  <a:pt x="3097332" y="1469383"/>
                </a:lnTo>
                <a:lnTo>
                  <a:pt x="3099974" y="1498453"/>
                </a:lnTo>
                <a:lnTo>
                  <a:pt x="3094689" y="1535452"/>
                </a:lnTo>
                <a:lnTo>
                  <a:pt x="3092046" y="1553951"/>
                </a:lnTo>
                <a:lnTo>
                  <a:pt x="3076189" y="1580379"/>
                </a:lnTo>
                <a:lnTo>
                  <a:pt x="3060333" y="1593593"/>
                </a:lnTo>
                <a:lnTo>
                  <a:pt x="3041833" y="1604164"/>
                </a:lnTo>
                <a:lnTo>
                  <a:pt x="3015406" y="1606807"/>
                </a:lnTo>
                <a:lnTo>
                  <a:pt x="2975764" y="1598879"/>
                </a:lnTo>
                <a:lnTo>
                  <a:pt x="2917623" y="1572451"/>
                </a:lnTo>
                <a:lnTo>
                  <a:pt x="2856839" y="1522238"/>
                </a:lnTo>
                <a:lnTo>
                  <a:pt x="2745843" y="1435027"/>
                </a:lnTo>
                <a:lnTo>
                  <a:pt x="2605776" y="1339887"/>
                </a:lnTo>
                <a:lnTo>
                  <a:pt x="2449852" y="1252675"/>
                </a:lnTo>
                <a:lnTo>
                  <a:pt x="2201431" y="1125822"/>
                </a:lnTo>
                <a:lnTo>
                  <a:pt x="1902798" y="993683"/>
                </a:lnTo>
                <a:lnTo>
                  <a:pt x="1535452" y="832474"/>
                </a:lnTo>
                <a:lnTo>
                  <a:pt x="1242104" y="726763"/>
                </a:lnTo>
                <a:lnTo>
                  <a:pt x="919685" y="607838"/>
                </a:lnTo>
                <a:lnTo>
                  <a:pt x="660693" y="520627"/>
                </a:lnTo>
                <a:lnTo>
                  <a:pt x="420201" y="449272"/>
                </a:lnTo>
                <a:lnTo>
                  <a:pt x="266920" y="404344"/>
                </a:lnTo>
                <a:lnTo>
                  <a:pt x="158566" y="383202"/>
                </a:lnTo>
                <a:lnTo>
                  <a:pt x="134781" y="369988"/>
                </a:lnTo>
                <a:lnTo>
                  <a:pt x="63426" y="211422"/>
                </a:lnTo>
                <a:lnTo>
                  <a:pt x="10571" y="68712"/>
                </a:lnTo>
                <a:lnTo>
                  <a:pt x="0" y="26428"/>
                </a:lnTo>
                <a:lnTo>
                  <a:pt x="0" y="10571"/>
                </a:lnTo>
                <a:lnTo>
                  <a:pt x="5285" y="0"/>
                </a:lnTo>
                <a:lnTo>
                  <a:pt x="15856" y="0"/>
                </a:lnTo>
                <a:lnTo>
                  <a:pt x="36999" y="7928"/>
                </a:lnTo>
                <a:lnTo>
                  <a:pt x="63426" y="29070"/>
                </a:lnTo>
                <a:lnTo>
                  <a:pt x="121567" y="79283"/>
                </a:lnTo>
                <a:lnTo>
                  <a:pt x="227278" y="150638"/>
                </a:lnTo>
                <a:lnTo>
                  <a:pt x="288062" y="187637"/>
                </a:lnTo>
                <a:lnTo>
                  <a:pt x="385845" y="219350"/>
                </a:lnTo>
                <a:lnTo>
                  <a:pt x="671265" y="317133"/>
                </a:lnTo>
                <a:lnTo>
                  <a:pt x="951399" y="4228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" name="フリーフォーム 11"/>
          <p:cNvSpPr/>
          <p:nvPr/>
        </p:nvSpPr>
        <p:spPr>
          <a:xfrm>
            <a:off x="2825262" y="3868739"/>
            <a:ext cx="625720" cy="1343025"/>
          </a:xfrm>
          <a:custGeom>
            <a:avLst/>
            <a:gdLst>
              <a:gd name="connsiteX0" fmla="*/ 554832 w 678657"/>
              <a:gd name="connsiteY0" fmla="*/ 540544 h 1343025"/>
              <a:gd name="connsiteX1" fmla="*/ 602457 w 678657"/>
              <a:gd name="connsiteY1" fmla="*/ 373857 h 1343025"/>
              <a:gd name="connsiteX2" fmla="*/ 638175 w 678657"/>
              <a:gd name="connsiteY2" fmla="*/ 240507 h 1343025"/>
              <a:gd name="connsiteX3" fmla="*/ 669132 w 678657"/>
              <a:gd name="connsiteY3" fmla="*/ 102394 h 1343025"/>
              <a:gd name="connsiteX4" fmla="*/ 678657 w 678657"/>
              <a:gd name="connsiteY4" fmla="*/ 50007 h 1343025"/>
              <a:gd name="connsiteX5" fmla="*/ 678657 w 678657"/>
              <a:gd name="connsiteY5" fmla="*/ 42863 h 1343025"/>
              <a:gd name="connsiteX6" fmla="*/ 676275 w 678657"/>
              <a:gd name="connsiteY6" fmla="*/ 23813 h 1343025"/>
              <a:gd name="connsiteX7" fmla="*/ 673894 w 678657"/>
              <a:gd name="connsiteY7" fmla="*/ 11907 h 1343025"/>
              <a:gd name="connsiteX8" fmla="*/ 661988 w 678657"/>
              <a:gd name="connsiteY8" fmla="*/ 0 h 1343025"/>
              <a:gd name="connsiteX9" fmla="*/ 654844 w 678657"/>
              <a:gd name="connsiteY9" fmla="*/ 0 h 1343025"/>
              <a:gd name="connsiteX10" fmla="*/ 638175 w 678657"/>
              <a:gd name="connsiteY10" fmla="*/ 7144 h 1343025"/>
              <a:gd name="connsiteX11" fmla="*/ 616744 w 678657"/>
              <a:gd name="connsiteY11" fmla="*/ 19050 h 1343025"/>
              <a:gd name="connsiteX12" fmla="*/ 609600 w 678657"/>
              <a:gd name="connsiteY12" fmla="*/ 40482 h 1343025"/>
              <a:gd name="connsiteX13" fmla="*/ 573882 w 678657"/>
              <a:gd name="connsiteY13" fmla="*/ 126207 h 1343025"/>
              <a:gd name="connsiteX14" fmla="*/ 509588 w 678657"/>
              <a:gd name="connsiteY14" fmla="*/ 278607 h 1343025"/>
              <a:gd name="connsiteX15" fmla="*/ 426244 w 678657"/>
              <a:gd name="connsiteY15" fmla="*/ 433388 h 1343025"/>
              <a:gd name="connsiteX16" fmla="*/ 328613 w 678657"/>
              <a:gd name="connsiteY16" fmla="*/ 590550 h 1343025"/>
              <a:gd name="connsiteX17" fmla="*/ 221457 w 678657"/>
              <a:gd name="connsiteY17" fmla="*/ 723900 h 1343025"/>
              <a:gd name="connsiteX18" fmla="*/ 142875 w 678657"/>
              <a:gd name="connsiteY18" fmla="*/ 819150 h 1343025"/>
              <a:gd name="connsiteX19" fmla="*/ 54769 w 678657"/>
              <a:gd name="connsiteY19" fmla="*/ 904875 h 1343025"/>
              <a:gd name="connsiteX20" fmla="*/ 35719 w 678657"/>
              <a:gd name="connsiteY20" fmla="*/ 919163 h 1343025"/>
              <a:gd name="connsiteX21" fmla="*/ 28575 w 678657"/>
              <a:gd name="connsiteY21" fmla="*/ 928688 h 1343025"/>
              <a:gd name="connsiteX22" fmla="*/ 7144 w 678657"/>
              <a:gd name="connsiteY22" fmla="*/ 1026319 h 1343025"/>
              <a:gd name="connsiteX23" fmla="*/ 0 w 678657"/>
              <a:gd name="connsiteY23" fmla="*/ 1107282 h 1343025"/>
              <a:gd name="connsiteX24" fmla="*/ 9525 w 678657"/>
              <a:gd name="connsiteY24" fmla="*/ 1207294 h 1343025"/>
              <a:gd name="connsiteX25" fmla="*/ 19050 w 678657"/>
              <a:gd name="connsiteY25" fmla="*/ 1271588 h 1343025"/>
              <a:gd name="connsiteX26" fmla="*/ 35719 w 678657"/>
              <a:gd name="connsiteY26" fmla="*/ 1316832 h 1343025"/>
              <a:gd name="connsiteX27" fmla="*/ 47625 w 678657"/>
              <a:gd name="connsiteY27" fmla="*/ 1333500 h 1343025"/>
              <a:gd name="connsiteX28" fmla="*/ 69057 w 678657"/>
              <a:gd name="connsiteY28" fmla="*/ 1343025 h 1343025"/>
              <a:gd name="connsiteX29" fmla="*/ 88107 w 678657"/>
              <a:gd name="connsiteY29" fmla="*/ 1340644 h 1343025"/>
              <a:gd name="connsiteX30" fmla="*/ 111919 w 678657"/>
              <a:gd name="connsiteY30" fmla="*/ 1331119 h 1343025"/>
              <a:gd name="connsiteX31" fmla="*/ 161925 w 678657"/>
              <a:gd name="connsiteY31" fmla="*/ 1290638 h 1343025"/>
              <a:gd name="connsiteX32" fmla="*/ 216694 w 678657"/>
              <a:gd name="connsiteY32" fmla="*/ 1226344 h 1343025"/>
              <a:gd name="connsiteX33" fmla="*/ 288132 w 678657"/>
              <a:gd name="connsiteY33" fmla="*/ 1128713 h 1343025"/>
              <a:gd name="connsiteX34" fmla="*/ 354807 w 678657"/>
              <a:gd name="connsiteY34" fmla="*/ 1019175 h 1343025"/>
              <a:gd name="connsiteX35" fmla="*/ 423863 w 678657"/>
              <a:gd name="connsiteY35" fmla="*/ 888207 h 1343025"/>
              <a:gd name="connsiteX36" fmla="*/ 483394 w 678657"/>
              <a:gd name="connsiteY36" fmla="*/ 740569 h 1343025"/>
              <a:gd name="connsiteX37" fmla="*/ 521494 w 678657"/>
              <a:gd name="connsiteY37" fmla="*/ 640557 h 1343025"/>
              <a:gd name="connsiteX38" fmla="*/ 554832 w 678657"/>
              <a:gd name="connsiteY38" fmla="*/ 540544 h 134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678657" h="1343025">
                <a:moveTo>
                  <a:pt x="554832" y="540544"/>
                </a:moveTo>
                <a:lnTo>
                  <a:pt x="602457" y="373857"/>
                </a:lnTo>
                <a:lnTo>
                  <a:pt x="638175" y="240507"/>
                </a:lnTo>
                <a:lnTo>
                  <a:pt x="669132" y="102394"/>
                </a:lnTo>
                <a:lnTo>
                  <a:pt x="678657" y="50007"/>
                </a:lnTo>
                <a:lnTo>
                  <a:pt x="678657" y="42863"/>
                </a:lnTo>
                <a:cubicBezTo>
                  <a:pt x="676163" y="25408"/>
                  <a:pt x="676275" y="31807"/>
                  <a:pt x="676275" y="23813"/>
                </a:cubicBezTo>
                <a:lnTo>
                  <a:pt x="673894" y="11907"/>
                </a:lnTo>
                <a:lnTo>
                  <a:pt x="661988" y="0"/>
                </a:lnTo>
                <a:lnTo>
                  <a:pt x="654844" y="0"/>
                </a:lnTo>
                <a:lnTo>
                  <a:pt x="638175" y="7144"/>
                </a:lnTo>
                <a:lnTo>
                  <a:pt x="616744" y="19050"/>
                </a:lnTo>
                <a:lnTo>
                  <a:pt x="609600" y="40482"/>
                </a:lnTo>
                <a:lnTo>
                  <a:pt x="573882" y="126207"/>
                </a:lnTo>
                <a:lnTo>
                  <a:pt x="509588" y="278607"/>
                </a:lnTo>
                <a:lnTo>
                  <a:pt x="426244" y="433388"/>
                </a:lnTo>
                <a:lnTo>
                  <a:pt x="328613" y="590550"/>
                </a:lnTo>
                <a:lnTo>
                  <a:pt x="221457" y="723900"/>
                </a:lnTo>
                <a:lnTo>
                  <a:pt x="142875" y="819150"/>
                </a:lnTo>
                <a:lnTo>
                  <a:pt x="54769" y="904875"/>
                </a:lnTo>
                <a:lnTo>
                  <a:pt x="35719" y="919163"/>
                </a:lnTo>
                <a:lnTo>
                  <a:pt x="28575" y="928688"/>
                </a:lnTo>
                <a:lnTo>
                  <a:pt x="7144" y="1026319"/>
                </a:lnTo>
                <a:lnTo>
                  <a:pt x="0" y="1107282"/>
                </a:lnTo>
                <a:lnTo>
                  <a:pt x="9525" y="1207294"/>
                </a:lnTo>
                <a:lnTo>
                  <a:pt x="19050" y="1271588"/>
                </a:lnTo>
                <a:lnTo>
                  <a:pt x="35719" y="1316832"/>
                </a:lnTo>
                <a:lnTo>
                  <a:pt x="47625" y="1333500"/>
                </a:lnTo>
                <a:lnTo>
                  <a:pt x="69057" y="1343025"/>
                </a:lnTo>
                <a:lnTo>
                  <a:pt x="88107" y="1340644"/>
                </a:lnTo>
                <a:lnTo>
                  <a:pt x="111919" y="1331119"/>
                </a:lnTo>
                <a:lnTo>
                  <a:pt x="161925" y="1290638"/>
                </a:lnTo>
                <a:lnTo>
                  <a:pt x="216694" y="1226344"/>
                </a:lnTo>
                <a:lnTo>
                  <a:pt x="288132" y="1128713"/>
                </a:lnTo>
                <a:lnTo>
                  <a:pt x="354807" y="1019175"/>
                </a:lnTo>
                <a:lnTo>
                  <a:pt x="423863" y="888207"/>
                </a:lnTo>
                <a:lnTo>
                  <a:pt x="483394" y="740569"/>
                </a:lnTo>
                <a:lnTo>
                  <a:pt x="521494" y="640557"/>
                </a:lnTo>
                <a:lnTo>
                  <a:pt x="554832" y="5405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フリーフォーム 14"/>
          <p:cNvSpPr/>
          <p:nvPr/>
        </p:nvSpPr>
        <p:spPr>
          <a:xfrm>
            <a:off x="5402874" y="3751264"/>
            <a:ext cx="934915" cy="1241425"/>
          </a:xfrm>
          <a:custGeom>
            <a:avLst/>
            <a:gdLst>
              <a:gd name="connsiteX0" fmla="*/ 328612 w 1012031"/>
              <a:gd name="connsiteY0" fmla="*/ 207169 h 1243012"/>
              <a:gd name="connsiteX1" fmla="*/ 545306 w 1012031"/>
              <a:gd name="connsiteY1" fmla="*/ 373856 h 1243012"/>
              <a:gd name="connsiteX2" fmla="*/ 631031 w 1012031"/>
              <a:gd name="connsiteY2" fmla="*/ 440531 h 1243012"/>
              <a:gd name="connsiteX3" fmla="*/ 757237 w 1012031"/>
              <a:gd name="connsiteY3" fmla="*/ 545306 h 1243012"/>
              <a:gd name="connsiteX4" fmla="*/ 797718 w 1012031"/>
              <a:gd name="connsiteY4" fmla="*/ 585787 h 1243012"/>
              <a:gd name="connsiteX5" fmla="*/ 845343 w 1012031"/>
              <a:gd name="connsiteY5" fmla="*/ 642937 h 1243012"/>
              <a:gd name="connsiteX6" fmla="*/ 919162 w 1012031"/>
              <a:gd name="connsiteY6" fmla="*/ 745331 h 1243012"/>
              <a:gd name="connsiteX7" fmla="*/ 942975 w 1012031"/>
              <a:gd name="connsiteY7" fmla="*/ 785812 h 1243012"/>
              <a:gd name="connsiteX8" fmla="*/ 964406 w 1012031"/>
              <a:gd name="connsiteY8" fmla="*/ 833437 h 1243012"/>
              <a:gd name="connsiteX9" fmla="*/ 985837 w 1012031"/>
              <a:gd name="connsiteY9" fmla="*/ 895350 h 1243012"/>
              <a:gd name="connsiteX10" fmla="*/ 1000125 w 1012031"/>
              <a:gd name="connsiteY10" fmla="*/ 959644 h 1243012"/>
              <a:gd name="connsiteX11" fmla="*/ 1009650 w 1012031"/>
              <a:gd name="connsiteY11" fmla="*/ 1023937 h 1243012"/>
              <a:gd name="connsiteX12" fmla="*/ 1012031 w 1012031"/>
              <a:gd name="connsiteY12" fmla="*/ 1083469 h 1243012"/>
              <a:gd name="connsiteX13" fmla="*/ 1009650 w 1012031"/>
              <a:gd name="connsiteY13" fmla="*/ 1138237 h 1243012"/>
              <a:gd name="connsiteX14" fmla="*/ 1000125 w 1012031"/>
              <a:gd name="connsiteY14" fmla="*/ 1178719 h 1243012"/>
              <a:gd name="connsiteX15" fmla="*/ 981075 w 1012031"/>
              <a:gd name="connsiteY15" fmla="*/ 1216819 h 1243012"/>
              <a:gd name="connsiteX16" fmla="*/ 966787 w 1012031"/>
              <a:gd name="connsiteY16" fmla="*/ 1231106 h 1243012"/>
              <a:gd name="connsiteX17" fmla="*/ 952500 w 1012031"/>
              <a:gd name="connsiteY17" fmla="*/ 1238250 h 1243012"/>
              <a:gd name="connsiteX18" fmla="*/ 935831 w 1012031"/>
              <a:gd name="connsiteY18" fmla="*/ 1243012 h 1243012"/>
              <a:gd name="connsiteX19" fmla="*/ 916781 w 1012031"/>
              <a:gd name="connsiteY19" fmla="*/ 1243012 h 1243012"/>
              <a:gd name="connsiteX20" fmla="*/ 871537 w 1012031"/>
              <a:gd name="connsiteY20" fmla="*/ 1226344 h 1243012"/>
              <a:gd name="connsiteX21" fmla="*/ 833437 w 1012031"/>
              <a:gd name="connsiteY21" fmla="*/ 1190625 h 1243012"/>
              <a:gd name="connsiteX22" fmla="*/ 800100 w 1012031"/>
              <a:gd name="connsiteY22" fmla="*/ 1133475 h 1243012"/>
              <a:gd name="connsiteX23" fmla="*/ 695325 w 1012031"/>
              <a:gd name="connsiteY23" fmla="*/ 957262 h 1243012"/>
              <a:gd name="connsiteX24" fmla="*/ 600075 w 1012031"/>
              <a:gd name="connsiteY24" fmla="*/ 804862 h 1243012"/>
              <a:gd name="connsiteX25" fmla="*/ 542925 w 1012031"/>
              <a:gd name="connsiteY25" fmla="*/ 721519 h 1243012"/>
              <a:gd name="connsiteX26" fmla="*/ 357187 w 1012031"/>
              <a:gd name="connsiteY26" fmla="*/ 485775 h 1243012"/>
              <a:gd name="connsiteX27" fmla="*/ 90487 w 1012031"/>
              <a:gd name="connsiteY27" fmla="*/ 159544 h 1243012"/>
              <a:gd name="connsiteX28" fmla="*/ 14287 w 1012031"/>
              <a:gd name="connsiteY28" fmla="*/ 71437 h 1243012"/>
              <a:gd name="connsiteX29" fmla="*/ 2381 w 1012031"/>
              <a:gd name="connsiteY29" fmla="*/ 42862 h 1243012"/>
              <a:gd name="connsiteX30" fmla="*/ 0 w 1012031"/>
              <a:gd name="connsiteY30" fmla="*/ 26194 h 1243012"/>
              <a:gd name="connsiteX31" fmla="*/ 2381 w 1012031"/>
              <a:gd name="connsiteY31" fmla="*/ 14287 h 1243012"/>
              <a:gd name="connsiteX32" fmla="*/ 4762 w 1012031"/>
              <a:gd name="connsiteY32" fmla="*/ 2381 h 1243012"/>
              <a:gd name="connsiteX33" fmla="*/ 16668 w 1012031"/>
              <a:gd name="connsiteY33" fmla="*/ 0 h 1243012"/>
              <a:gd name="connsiteX34" fmla="*/ 40481 w 1012031"/>
              <a:gd name="connsiteY34" fmla="*/ 2381 h 1243012"/>
              <a:gd name="connsiteX35" fmla="*/ 64293 w 1012031"/>
              <a:gd name="connsiteY35" fmla="*/ 11906 h 1243012"/>
              <a:gd name="connsiteX36" fmla="*/ 95250 w 1012031"/>
              <a:gd name="connsiteY36" fmla="*/ 26194 h 1243012"/>
              <a:gd name="connsiteX37" fmla="*/ 164306 w 1012031"/>
              <a:gd name="connsiteY37" fmla="*/ 80962 h 1243012"/>
              <a:gd name="connsiteX38" fmla="*/ 328612 w 1012031"/>
              <a:gd name="connsiteY38" fmla="*/ 207169 h 1243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012031" h="1243012">
                <a:moveTo>
                  <a:pt x="328612" y="207169"/>
                </a:moveTo>
                <a:lnTo>
                  <a:pt x="545306" y="373856"/>
                </a:lnTo>
                <a:lnTo>
                  <a:pt x="631031" y="440531"/>
                </a:lnTo>
                <a:lnTo>
                  <a:pt x="757237" y="545306"/>
                </a:lnTo>
                <a:lnTo>
                  <a:pt x="797718" y="585787"/>
                </a:lnTo>
                <a:lnTo>
                  <a:pt x="845343" y="642937"/>
                </a:lnTo>
                <a:lnTo>
                  <a:pt x="919162" y="745331"/>
                </a:lnTo>
                <a:lnTo>
                  <a:pt x="942975" y="785812"/>
                </a:lnTo>
                <a:lnTo>
                  <a:pt x="964406" y="833437"/>
                </a:lnTo>
                <a:lnTo>
                  <a:pt x="985837" y="895350"/>
                </a:lnTo>
                <a:lnTo>
                  <a:pt x="1000125" y="959644"/>
                </a:lnTo>
                <a:lnTo>
                  <a:pt x="1009650" y="1023937"/>
                </a:lnTo>
                <a:cubicBezTo>
                  <a:pt x="1010444" y="1043781"/>
                  <a:pt x="1011237" y="1063625"/>
                  <a:pt x="1012031" y="1083469"/>
                </a:cubicBezTo>
                <a:lnTo>
                  <a:pt x="1009650" y="1138237"/>
                </a:lnTo>
                <a:lnTo>
                  <a:pt x="1000125" y="1178719"/>
                </a:lnTo>
                <a:lnTo>
                  <a:pt x="981075" y="1216819"/>
                </a:lnTo>
                <a:lnTo>
                  <a:pt x="966787" y="1231106"/>
                </a:lnTo>
                <a:lnTo>
                  <a:pt x="952500" y="1238250"/>
                </a:lnTo>
                <a:lnTo>
                  <a:pt x="935831" y="1243012"/>
                </a:lnTo>
                <a:lnTo>
                  <a:pt x="916781" y="1243012"/>
                </a:lnTo>
                <a:lnTo>
                  <a:pt x="871537" y="1226344"/>
                </a:lnTo>
                <a:lnTo>
                  <a:pt x="833437" y="1190625"/>
                </a:lnTo>
                <a:lnTo>
                  <a:pt x="800100" y="1133475"/>
                </a:lnTo>
                <a:lnTo>
                  <a:pt x="695325" y="957262"/>
                </a:lnTo>
                <a:lnTo>
                  <a:pt x="600075" y="804862"/>
                </a:lnTo>
                <a:lnTo>
                  <a:pt x="542925" y="721519"/>
                </a:lnTo>
                <a:lnTo>
                  <a:pt x="357187" y="485775"/>
                </a:lnTo>
                <a:lnTo>
                  <a:pt x="90487" y="159544"/>
                </a:lnTo>
                <a:lnTo>
                  <a:pt x="14287" y="71437"/>
                </a:lnTo>
                <a:lnTo>
                  <a:pt x="2381" y="42862"/>
                </a:lnTo>
                <a:lnTo>
                  <a:pt x="0" y="26194"/>
                </a:lnTo>
                <a:lnTo>
                  <a:pt x="2381" y="14287"/>
                </a:lnTo>
                <a:lnTo>
                  <a:pt x="4762" y="2381"/>
                </a:lnTo>
                <a:lnTo>
                  <a:pt x="16668" y="0"/>
                </a:lnTo>
                <a:lnTo>
                  <a:pt x="40481" y="2381"/>
                </a:lnTo>
                <a:lnTo>
                  <a:pt x="64293" y="11906"/>
                </a:lnTo>
                <a:lnTo>
                  <a:pt x="95250" y="26194"/>
                </a:lnTo>
                <a:lnTo>
                  <a:pt x="164306" y="80962"/>
                </a:lnTo>
                <a:lnTo>
                  <a:pt x="328612" y="2071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フリーフォーム 18"/>
          <p:cNvSpPr/>
          <p:nvPr/>
        </p:nvSpPr>
        <p:spPr>
          <a:xfrm rot="18000000">
            <a:off x="2657902" y="2695637"/>
            <a:ext cx="3589338" cy="2096965"/>
          </a:xfrm>
          <a:custGeom>
            <a:avLst/>
            <a:gdLst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06000 w 3589200"/>
              <a:gd name="connsiteY60" fmla="*/ 1227600 h 2271600"/>
              <a:gd name="connsiteX61" fmla="*/ 316800 w 3589200"/>
              <a:gd name="connsiteY61" fmla="*/ 1234800 h 2271600"/>
              <a:gd name="connsiteX62" fmla="*/ 327600 w 3589200"/>
              <a:gd name="connsiteY62" fmla="*/ 1252800 h 2271600"/>
              <a:gd name="connsiteX63" fmla="*/ 327600 w 3589200"/>
              <a:gd name="connsiteY63" fmla="*/ 1274400 h 2271600"/>
              <a:gd name="connsiteX64" fmla="*/ 338400 w 3589200"/>
              <a:gd name="connsiteY64" fmla="*/ 1476000 h 2271600"/>
              <a:gd name="connsiteX65" fmla="*/ 352800 w 3589200"/>
              <a:gd name="connsiteY65" fmla="*/ 1641600 h 2271600"/>
              <a:gd name="connsiteX66" fmla="*/ 370800 w 3589200"/>
              <a:gd name="connsiteY66" fmla="*/ 1749600 h 2271600"/>
              <a:gd name="connsiteX67" fmla="*/ 388800 w 3589200"/>
              <a:gd name="connsiteY67" fmla="*/ 1818000 h 2271600"/>
              <a:gd name="connsiteX68" fmla="*/ 406800 w 3589200"/>
              <a:gd name="connsiteY68" fmla="*/ 1854000 h 2271600"/>
              <a:gd name="connsiteX69" fmla="*/ 432000 w 3589200"/>
              <a:gd name="connsiteY69" fmla="*/ 1882800 h 2271600"/>
              <a:gd name="connsiteX70" fmla="*/ 460800 w 3589200"/>
              <a:gd name="connsiteY70" fmla="*/ 1897200 h 2271600"/>
              <a:gd name="connsiteX71" fmla="*/ 514800 w 3589200"/>
              <a:gd name="connsiteY71" fmla="*/ 1897200 h 2271600"/>
              <a:gd name="connsiteX72" fmla="*/ 558000 w 3589200"/>
              <a:gd name="connsiteY72" fmla="*/ 1890000 h 2271600"/>
              <a:gd name="connsiteX73" fmla="*/ 640800 w 3589200"/>
              <a:gd name="connsiteY73" fmla="*/ 1850400 h 2271600"/>
              <a:gd name="connsiteX74" fmla="*/ 1058400 w 3589200"/>
              <a:gd name="connsiteY74" fmla="*/ 1612800 h 2271600"/>
              <a:gd name="connsiteX75" fmla="*/ 1386000 w 3589200"/>
              <a:gd name="connsiteY75" fmla="*/ 1432800 h 2271600"/>
              <a:gd name="connsiteX76" fmla="*/ 1864800 w 3589200"/>
              <a:gd name="connsiteY76" fmla="*/ 1155600 h 2271600"/>
              <a:gd name="connsiteX77" fmla="*/ 2170800 w 3589200"/>
              <a:gd name="connsiteY77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06000 w 3589200"/>
              <a:gd name="connsiteY60" fmla="*/ 1227600 h 2271600"/>
              <a:gd name="connsiteX61" fmla="*/ 316800 w 3589200"/>
              <a:gd name="connsiteY61" fmla="*/ 1234800 h 2271600"/>
              <a:gd name="connsiteX62" fmla="*/ 327600 w 3589200"/>
              <a:gd name="connsiteY62" fmla="*/ 1252800 h 2271600"/>
              <a:gd name="connsiteX63" fmla="*/ 338400 w 3589200"/>
              <a:gd name="connsiteY63" fmla="*/ 1476000 h 2271600"/>
              <a:gd name="connsiteX64" fmla="*/ 352800 w 3589200"/>
              <a:gd name="connsiteY64" fmla="*/ 1641600 h 2271600"/>
              <a:gd name="connsiteX65" fmla="*/ 370800 w 3589200"/>
              <a:gd name="connsiteY65" fmla="*/ 1749600 h 2271600"/>
              <a:gd name="connsiteX66" fmla="*/ 388800 w 3589200"/>
              <a:gd name="connsiteY66" fmla="*/ 1818000 h 2271600"/>
              <a:gd name="connsiteX67" fmla="*/ 406800 w 3589200"/>
              <a:gd name="connsiteY67" fmla="*/ 1854000 h 2271600"/>
              <a:gd name="connsiteX68" fmla="*/ 432000 w 3589200"/>
              <a:gd name="connsiteY68" fmla="*/ 1882800 h 2271600"/>
              <a:gd name="connsiteX69" fmla="*/ 460800 w 3589200"/>
              <a:gd name="connsiteY69" fmla="*/ 1897200 h 2271600"/>
              <a:gd name="connsiteX70" fmla="*/ 514800 w 3589200"/>
              <a:gd name="connsiteY70" fmla="*/ 1897200 h 2271600"/>
              <a:gd name="connsiteX71" fmla="*/ 558000 w 3589200"/>
              <a:gd name="connsiteY71" fmla="*/ 1890000 h 2271600"/>
              <a:gd name="connsiteX72" fmla="*/ 640800 w 3589200"/>
              <a:gd name="connsiteY72" fmla="*/ 1850400 h 2271600"/>
              <a:gd name="connsiteX73" fmla="*/ 1058400 w 3589200"/>
              <a:gd name="connsiteY73" fmla="*/ 1612800 h 2271600"/>
              <a:gd name="connsiteX74" fmla="*/ 1386000 w 3589200"/>
              <a:gd name="connsiteY74" fmla="*/ 1432800 h 2271600"/>
              <a:gd name="connsiteX75" fmla="*/ 1864800 w 3589200"/>
              <a:gd name="connsiteY75" fmla="*/ 1155600 h 2271600"/>
              <a:gd name="connsiteX76" fmla="*/ 2170800 w 3589200"/>
              <a:gd name="connsiteY76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06000 w 3589200"/>
              <a:gd name="connsiteY60" fmla="*/ 1227600 h 2271600"/>
              <a:gd name="connsiteX61" fmla="*/ 316800 w 3589200"/>
              <a:gd name="connsiteY61" fmla="*/ 1234800 h 2271600"/>
              <a:gd name="connsiteX62" fmla="*/ 338400 w 3589200"/>
              <a:gd name="connsiteY62" fmla="*/ 1476000 h 2271600"/>
              <a:gd name="connsiteX63" fmla="*/ 352800 w 3589200"/>
              <a:gd name="connsiteY63" fmla="*/ 1641600 h 2271600"/>
              <a:gd name="connsiteX64" fmla="*/ 370800 w 3589200"/>
              <a:gd name="connsiteY64" fmla="*/ 1749600 h 2271600"/>
              <a:gd name="connsiteX65" fmla="*/ 388800 w 3589200"/>
              <a:gd name="connsiteY65" fmla="*/ 1818000 h 2271600"/>
              <a:gd name="connsiteX66" fmla="*/ 406800 w 3589200"/>
              <a:gd name="connsiteY66" fmla="*/ 1854000 h 2271600"/>
              <a:gd name="connsiteX67" fmla="*/ 432000 w 3589200"/>
              <a:gd name="connsiteY67" fmla="*/ 1882800 h 2271600"/>
              <a:gd name="connsiteX68" fmla="*/ 460800 w 3589200"/>
              <a:gd name="connsiteY68" fmla="*/ 1897200 h 2271600"/>
              <a:gd name="connsiteX69" fmla="*/ 514800 w 3589200"/>
              <a:gd name="connsiteY69" fmla="*/ 1897200 h 2271600"/>
              <a:gd name="connsiteX70" fmla="*/ 558000 w 3589200"/>
              <a:gd name="connsiteY70" fmla="*/ 1890000 h 2271600"/>
              <a:gd name="connsiteX71" fmla="*/ 640800 w 3589200"/>
              <a:gd name="connsiteY71" fmla="*/ 1850400 h 2271600"/>
              <a:gd name="connsiteX72" fmla="*/ 1058400 w 3589200"/>
              <a:gd name="connsiteY72" fmla="*/ 1612800 h 2271600"/>
              <a:gd name="connsiteX73" fmla="*/ 1386000 w 3589200"/>
              <a:gd name="connsiteY73" fmla="*/ 1432800 h 2271600"/>
              <a:gd name="connsiteX74" fmla="*/ 1864800 w 3589200"/>
              <a:gd name="connsiteY74" fmla="*/ 1155600 h 2271600"/>
              <a:gd name="connsiteX75" fmla="*/ 2170800 w 3589200"/>
              <a:gd name="connsiteY75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06000 w 3589200"/>
              <a:gd name="connsiteY60" fmla="*/ 1227600 h 2271600"/>
              <a:gd name="connsiteX61" fmla="*/ 338400 w 3589200"/>
              <a:gd name="connsiteY61" fmla="*/ 1476000 h 2271600"/>
              <a:gd name="connsiteX62" fmla="*/ 352800 w 3589200"/>
              <a:gd name="connsiteY62" fmla="*/ 1641600 h 2271600"/>
              <a:gd name="connsiteX63" fmla="*/ 370800 w 3589200"/>
              <a:gd name="connsiteY63" fmla="*/ 1749600 h 2271600"/>
              <a:gd name="connsiteX64" fmla="*/ 388800 w 3589200"/>
              <a:gd name="connsiteY64" fmla="*/ 1818000 h 2271600"/>
              <a:gd name="connsiteX65" fmla="*/ 406800 w 3589200"/>
              <a:gd name="connsiteY65" fmla="*/ 1854000 h 2271600"/>
              <a:gd name="connsiteX66" fmla="*/ 432000 w 3589200"/>
              <a:gd name="connsiteY66" fmla="*/ 1882800 h 2271600"/>
              <a:gd name="connsiteX67" fmla="*/ 460800 w 3589200"/>
              <a:gd name="connsiteY67" fmla="*/ 1897200 h 2271600"/>
              <a:gd name="connsiteX68" fmla="*/ 514800 w 3589200"/>
              <a:gd name="connsiteY68" fmla="*/ 1897200 h 2271600"/>
              <a:gd name="connsiteX69" fmla="*/ 558000 w 3589200"/>
              <a:gd name="connsiteY69" fmla="*/ 1890000 h 2271600"/>
              <a:gd name="connsiteX70" fmla="*/ 640800 w 3589200"/>
              <a:gd name="connsiteY70" fmla="*/ 1850400 h 2271600"/>
              <a:gd name="connsiteX71" fmla="*/ 1058400 w 3589200"/>
              <a:gd name="connsiteY71" fmla="*/ 1612800 h 2271600"/>
              <a:gd name="connsiteX72" fmla="*/ 1386000 w 3589200"/>
              <a:gd name="connsiteY72" fmla="*/ 1432800 h 2271600"/>
              <a:gd name="connsiteX73" fmla="*/ 1864800 w 3589200"/>
              <a:gd name="connsiteY73" fmla="*/ 1155600 h 2271600"/>
              <a:gd name="connsiteX74" fmla="*/ 2170800 w 3589200"/>
              <a:gd name="connsiteY74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38400 w 3589200"/>
              <a:gd name="connsiteY60" fmla="*/ 1476000 h 2271600"/>
              <a:gd name="connsiteX61" fmla="*/ 352800 w 3589200"/>
              <a:gd name="connsiteY61" fmla="*/ 1641600 h 2271600"/>
              <a:gd name="connsiteX62" fmla="*/ 370800 w 3589200"/>
              <a:gd name="connsiteY62" fmla="*/ 1749600 h 2271600"/>
              <a:gd name="connsiteX63" fmla="*/ 388800 w 3589200"/>
              <a:gd name="connsiteY63" fmla="*/ 1818000 h 2271600"/>
              <a:gd name="connsiteX64" fmla="*/ 406800 w 3589200"/>
              <a:gd name="connsiteY64" fmla="*/ 1854000 h 2271600"/>
              <a:gd name="connsiteX65" fmla="*/ 432000 w 3589200"/>
              <a:gd name="connsiteY65" fmla="*/ 1882800 h 2271600"/>
              <a:gd name="connsiteX66" fmla="*/ 460800 w 3589200"/>
              <a:gd name="connsiteY66" fmla="*/ 1897200 h 2271600"/>
              <a:gd name="connsiteX67" fmla="*/ 514800 w 3589200"/>
              <a:gd name="connsiteY67" fmla="*/ 1897200 h 2271600"/>
              <a:gd name="connsiteX68" fmla="*/ 558000 w 3589200"/>
              <a:gd name="connsiteY68" fmla="*/ 1890000 h 2271600"/>
              <a:gd name="connsiteX69" fmla="*/ 640800 w 3589200"/>
              <a:gd name="connsiteY69" fmla="*/ 1850400 h 2271600"/>
              <a:gd name="connsiteX70" fmla="*/ 1058400 w 3589200"/>
              <a:gd name="connsiteY70" fmla="*/ 1612800 h 2271600"/>
              <a:gd name="connsiteX71" fmla="*/ 1386000 w 3589200"/>
              <a:gd name="connsiteY71" fmla="*/ 1432800 h 2271600"/>
              <a:gd name="connsiteX72" fmla="*/ 1864800 w 3589200"/>
              <a:gd name="connsiteY72" fmla="*/ 1155600 h 2271600"/>
              <a:gd name="connsiteX73" fmla="*/ 2170800 w 3589200"/>
              <a:gd name="connsiteY73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338400 w 3589200"/>
              <a:gd name="connsiteY59" fmla="*/ 1476000 h 2271600"/>
              <a:gd name="connsiteX60" fmla="*/ 352800 w 3589200"/>
              <a:gd name="connsiteY60" fmla="*/ 1641600 h 2271600"/>
              <a:gd name="connsiteX61" fmla="*/ 370800 w 3589200"/>
              <a:gd name="connsiteY61" fmla="*/ 1749600 h 2271600"/>
              <a:gd name="connsiteX62" fmla="*/ 388800 w 3589200"/>
              <a:gd name="connsiteY62" fmla="*/ 1818000 h 2271600"/>
              <a:gd name="connsiteX63" fmla="*/ 406800 w 3589200"/>
              <a:gd name="connsiteY63" fmla="*/ 1854000 h 2271600"/>
              <a:gd name="connsiteX64" fmla="*/ 432000 w 3589200"/>
              <a:gd name="connsiteY64" fmla="*/ 1882800 h 2271600"/>
              <a:gd name="connsiteX65" fmla="*/ 460800 w 3589200"/>
              <a:gd name="connsiteY65" fmla="*/ 1897200 h 2271600"/>
              <a:gd name="connsiteX66" fmla="*/ 514800 w 3589200"/>
              <a:gd name="connsiteY66" fmla="*/ 1897200 h 2271600"/>
              <a:gd name="connsiteX67" fmla="*/ 558000 w 3589200"/>
              <a:gd name="connsiteY67" fmla="*/ 1890000 h 2271600"/>
              <a:gd name="connsiteX68" fmla="*/ 640800 w 3589200"/>
              <a:gd name="connsiteY68" fmla="*/ 1850400 h 2271600"/>
              <a:gd name="connsiteX69" fmla="*/ 1058400 w 3589200"/>
              <a:gd name="connsiteY69" fmla="*/ 1612800 h 2271600"/>
              <a:gd name="connsiteX70" fmla="*/ 1386000 w 3589200"/>
              <a:gd name="connsiteY70" fmla="*/ 1432800 h 2271600"/>
              <a:gd name="connsiteX71" fmla="*/ 1864800 w 3589200"/>
              <a:gd name="connsiteY71" fmla="*/ 1155600 h 2271600"/>
              <a:gd name="connsiteX72" fmla="*/ 2170800 w 3589200"/>
              <a:gd name="connsiteY72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338400 w 3589200"/>
              <a:gd name="connsiteY58" fmla="*/ 1476000 h 2271600"/>
              <a:gd name="connsiteX59" fmla="*/ 352800 w 3589200"/>
              <a:gd name="connsiteY59" fmla="*/ 1641600 h 2271600"/>
              <a:gd name="connsiteX60" fmla="*/ 370800 w 3589200"/>
              <a:gd name="connsiteY60" fmla="*/ 1749600 h 2271600"/>
              <a:gd name="connsiteX61" fmla="*/ 388800 w 3589200"/>
              <a:gd name="connsiteY61" fmla="*/ 1818000 h 2271600"/>
              <a:gd name="connsiteX62" fmla="*/ 406800 w 3589200"/>
              <a:gd name="connsiteY62" fmla="*/ 1854000 h 2271600"/>
              <a:gd name="connsiteX63" fmla="*/ 432000 w 3589200"/>
              <a:gd name="connsiteY63" fmla="*/ 1882800 h 2271600"/>
              <a:gd name="connsiteX64" fmla="*/ 460800 w 3589200"/>
              <a:gd name="connsiteY64" fmla="*/ 1897200 h 2271600"/>
              <a:gd name="connsiteX65" fmla="*/ 514800 w 3589200"/>
              <a:gd name="connsiteY65" fmla="*/ 1897200 h 2271600"/>
              <a:gd name="connsiteX66" fmla="*/ 558000 w 3589200"/>
              <a:gd name="connsiteY66" fmla="*/ 1890000 h 2271600"/>
              <a:gd name="connsiteX67" fmla="*/ 640800 w 3589200"/>
              <a:gd name="connsiteY67" fmla="*/ 1850400 h 2271600"/>
              <a:gd name="connsiteX68" fmla="*/ 1058400 w 3589200"/>
              <a:gd name="connsiteY68" fmla="*/ 1612800 h 2271600"/>
              <a:gd name="connsiteX69" fmla="*/ 1386000 w 3589200"/>
              <a:gd name="connsiteY69" fmla="*/ 1432800 h 2271600"/>
              <a:gd name="connsiteX70" fmla="*/ 1864800 w 3589200"/>
              <a:gd name="connsiteY70" fmla="*/ 1155600 h 2271600"/>
              <a:gd name="connsiteX71" fmla="*/ 2170800 w 3589200"/>
              <a:gd name="connsiteY71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338400 w 3589200"/>
              <a:gd name="connsiteY57" fmla="*/ 1476000 h 2271600"/>
              <a:gd name="connsiteX58" fmla="*/ 352800 w 3589200"/>
              <a:gd name="connsiteY58" fmla="*/ 1641600 h 2271600"/>
              <a:gd name="connsiteX59" fmla="*/ 370800 w 3589200"/>
              <a:gd name="connsiteY59" fmla="*/ 1749600 h 2271600"/>
              <a:gd name="connsiteX60" fmla="*/ 388800 w 3589200"/>
              <a:gd name="connsiteY60" fmla="*/ 1818000 h 2271600"/>
              <a:gd name="connsiteX61" fmla="*/ 406800 w 3589200"/>
              <a:gd name="connsiteY61" fmla="*/ 1854000 h 2271600"/>
              <a:gd name="connsiteX62" fmla="*/ 432000 w 3589200"/>
              <a:gd name="connsiteY62" fmla="*/ 1882800 h 2271600"/>
              <a:gd name="connsiteX63" fmla="*/ 460800 w 3589200"/>
              <a:gd name="connsiteY63" fmla="*/ 1897200 h 2271600"/>
              <a:gd name="connsiteX64" fmla="*/ 514800 w 3589200"/>
              <a:gd name="connsiteY64" fmla="*/ 1897200 h 2271600"/>
              <a:gd name="connsiteX65" fmla="*/ 558000 w 3589200"/>
              <a:gd name="connsiteY65" fmla="*/ 1890000 h 2271600"/>
              <a:gd name="connsiteX66" fmla="*/ 640800 w 3589200"/>
              <a:gd name="connsiteY66" fmla="*/ 1850400 h 2271600"/>
              <a:gd name="connsiteX67" fmla="*/ 1058400 w 3589200"/>
              <a:gd name="connsiteY67" fmla="*/ 1612800 h 2271600"/>
              <a:gd name="connsiteX68" fmla="*/ 1386000 w 3589200"/>
              <a:gd name="connsiteY68" fmla="*/ 1432800 h 2271600"/>
              <a:gd name="connsiteX69" fmla="*/ 1864800 w 3589200"/>
              <a:gd name="connsiteY69" fmla="*/ 1155600 h 2271600"/>
              <a:gd name="connsiteX70" fmla="*/ 2170800 w 3589200"/>
              <a:gd name="connsiteY70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338400 w 3589200"/>
              <a:gd name="connsiteY56" fmla="*/ 1476000 h 2271600"/>
              <a:gd name="connsiteX57" fmla="*/ 352800 w 3589200"/>
              <a:gd name="connsiteY57" fmla="*/ 1641600 h 2271600"/>
              <a:gd name="connsiteX58" fmla="*/ 370800 w 3589200"/>
              <a:gd name="connsiteY58" fmla="*/ 1749600 h 2271600"/>
              <a:gd name="connsiteX59" fmla="*/ 388800 w 3589200"/>
              <a:gd name="connsiteY59" fmla="*/ 1818000 h 2271600"/>
              <a:gd name="connsiteX60" fmla="*/ 406800 w 3589200"/>
              <a:gd name="connsiteY60" fmla="*/ 1854000 h 2271600"/>
              <a:gd name="connsiteX61" fmla="*/ 432000 w 3589200"/>
              <a:gd name="connsiteY61" fmla="*/ 1882800 h 2271600"/>
              <a:gd name="connsiteX62" fmla="*/ 460800 w 3589200"/>
              <a:gd name="connsiteY62" fmla="*/ 1897200 h 2271600"/>
              <a:gd name="connsiteX63" fmla="*/ 514800 w 3589200"/>
              <a:gd name="connsiteY63" fmla="*/ 1897200 h 2271600"/>
              <a:gd name="connsiteX64" fmla="*/ 558000 w 3589200"/>
              <a:gd name="connsiteY64" fmla="*/ 1890000 h 2271600"/>
              <a:gd name="connsiteX65" fmla="*/ 640800 w 3589200"/>
              <a:gd name="connsiteY65" fmla="*/ 1850400 h 2271600"/>
              <a:gd name="connsiteX66" fmla="*/ 1058400 w 3589200"/>
              <a:gd name="connsiteY66" fmla="*/ 1612800 h 2271600"/>
              <a:gd name="connsiteX67" fmla="*/ 1386000 w 3589200"/>
              <a:gd name="connsiteY67" fmla="*/ 1432800 h 2271600"/>
              <a:gd name="connsiteX68" fmla="*/ 1864800 w 3589200"/>
              <a:gd name="connsiteY68" fmla="*/ 1155600 h 2271600"/>
              <a:gd name="connsiteX69" fmla="*/ 2170800 w 3589200"/>
              <a:gd name="connsiteY69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338400 w 3589200"/>
              <a:gd name="connsiteY55" fmla="*/ 1476000 h 2271600"/>
              <a:gd name="connsiteX56" fmla="*/ 352800 w 3589200"/>
              <a:gd name="connsiteY56" fmla="*/ 1641600 h 2271600"/>
              <a:gd name="connsiteX57" fmla="*/ 370800 w 3589200"/>
              <a:gd name="connsiteY57" fmla="*/ 1749600 h 2271600"/>
              <a:gd name="connsiteX58" fmla="*/ 388800 w 3589200"/>
              <a:gd name="connsiteY58" fmla="*/ 1818000 h 2271600"/>
              <a:gd name="connsiteX59" fmla="*/ 406800 w 3589200"/>
              <a:gd name="connsiteY59" fmla="*/ 1854000 h 2271600"/>
              <a:gd name="connsiteX60" fmla="*/ 432000 w 3589200"/>
              <a:gd name="connsiteY60" fmla="*/ 1882800 h 2271600"/>
              <a:gd name="connsiteX61" fmla="*/ 460800 w 3589200"/>
              <a:gd name="connsiteY61" fmla="*/ 1897200 h 2271600"/>
              <a:gd name="connsiteX62" fmla="*/ 514800 w 3589200"/>
              <a:gd name="connsiteY62" fmla="*/ 1897200 h 2271600"/>
              <a:gd name="connsiteX63" fmla="*/ 558000 w 3589200"/>
              <a:gd name="connsiteY63" fmla="*/ 1890000 h 2271600"/>
              <a:gd name="connsiteX64" fmla="*/ 640800 w 3589200"/>
              <a:gd name="connsiteY64" fmla="*/ 1850400 h 2271600"/>
              <a:gd name="connsiteX65" fmla="*/ 1058400 w 3589200"/>
              <a:gd name="connsiteY65" fmla="*/ 1612800 h 2271600"/>
              <a:gd name="connsiteX66" fmla="*/ 1386000 w 3589200"/>
              <a:gd name="connsiteY66" fmla="*/ 1432800 h 2271600"/>
              <a:gd name="connsiteX67" fmla="*/ 1864800 w 3589200"/>
              <a:gd name="connsiteY67" fmla="*/ 1155600 h 2271600"/>
              <a:gd name="connsiteX68" fmla="*/ 2170800 w 3589200"/>
              <a:gd name="connsiteY68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352800 w 3589200"/>
              <a:gd name="connsiteY55" fmla="*/ 1641600 h 2271600"/>
              <a:gd name="connsiteX56" fmla="*/ 370800 w 3589200"/>
              <a:gd name="connsiteY56" fmla="*/ 1749600 h 2271600"/>
              <a:gd name="connsiteX57" fmla="*/ 388800 w 3589200"/>
              <a:gd name="connsiteY57" fmla="*/ 1818000 h 2271600"/>
              <a:gd name="connsiteX58" fmla="*/ 406800 w 3589200"/>
              <a:gd name="connsiteY58" fmla="*/ 1854000 h 2271600"/>
              <a:gd name="connsiteX59" fmla="*/ 432000 w 3589200"/>
              <a:gd name="connsiteY59" fmla="*/ 1882800 h 2271600"/>
              <a:gd name="connsiteX60" fmla="*/ 460800 w 3589200"/>
              <a:gd name="connsiteY60" fmla="*/ 1897200 h 2271600"/>
              <a:gd name="connsiteX61" fmla="*/ 514800 w 3589200"/>
              <a:gd name="connsiteY61" fmla="*/ 1897200 h 2271600"/>
              <a:gd name="connsiteX62" fmla="*/ 558000 w 3589200"/>
              <a:gd name="connsiteY62" fmla="*/ 1890000 h 2271600"/>
              <a:gd name="connsiteX63" fmla="*/ 640800 w 3589200"/>
              <a:gd name="connsiteY63" fmla="*/ 1850400 h 2271600"/>
              <a:gd name="connsiteX64" fmla="*/ 1058400 w 3589200"/>
              <a:gd name="connsiteY64" fmla="*/ 1612800 h 2271600"/>
              <a:gd name="connsiteX65" fmla="*/ 1386000 w 3589200"/>
              <a:gd name="connsiteY65" fmla="*/ 1432800 h 2271600"/>
              <a:gd name="connsiteX66" fmla="*/ 1864800 w 3589200"/>
              <a:gd name="connsiteY66" fmla="*/ 1155600 h 2271600"/>
              <a:gd name="connsiteX67" fmla="*/ 2170800 w 3589200"/>
              <a:gd name="connsiteY67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370800 w 3589200"/>
              <a:gd name="connsiteY55" fmla="*/ 1749600 h 2271600"/>
              <a:gd name="connsiteX56" fmla="*/ 388800 w 3589200"/>
              <a:gd name="connsiteY56" fmla="*/ 1818000 h 2271600"/>
              <a:gd name="connsiteX57" fmla="*/ 406800 w 3589200"/>
              <a:gd name="connsiteY57" fmla="*/ 1854000 h 2271600"/>
              <a:gd name="connsiteX58" fmla="*/ 432000 w 3589200"/>
              <a:gd name="connsiteY58" fmla="*/ 1882800 h 2271600"/>
              <a:gd name="connsiteX59" fmla="*/ 460800 w 3589200"/>
              <a:gd name="connsiteY59" fmla="*/ 1897200 h 2271600"/>
              <a:gd name="connsiteX60" fmla="*/ 514800 w 3589200"/>
              <a:gd name="connsiteY60" fmla="*/ 1897200 h 2271600"/>
              <a:gd name="connsiteX61" fmla="*/ 558000 w 3589200"/>
              <a:gd name="connsiteY61" fmla="*/ 1890000 h 2271600"/>
              <a:gd name="connsiteX62" fmla="*/ 640800 w 3589200"/>
              <a:gd name="connsiteY62" fmla="*/ 1850400 h 2271600"/>
              <a:gd name="connsiteX63" fmla="*/ 1058400 w 3589200"/>
              <a:gd name="connsiteY63" fmla="*/ 1612800 h 2271600"/>
              <a:gd name="connsiteX64" fmla="*/ 1386000 w 3589200"/>
              <a:gd name="connsiteY64" fmla="*/ 1432800 h 2271600"/>
              <a:gd name="connsiteX65" fmla="*/ 1864800 w 3589200"/>
              <a:gd name="connsiteY65" fmla="*/ 1155600 h 2271600"/>
              <a:gd name="connsiteX66" fmla="*/ 2170800 w 3589200"/>
              <a:gd name="connsiteY66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388800 w 3589200"/>
              <a:gd name="connsiteY55" fmla="*/ 1818000 h 2271600"/>
              <a:gd name="connsiteX56" fmla="*/ 406800 w 3589200"/>
              <a:gd name="connsiteY56" fmla="*/ 1854000 h 2271600"/>
              <a:gd name="connsiteX57" fmla="*/ 432000 w 3589200"/>
              <a:gd name="connsiteY57" fmla="*/ 1882800 h 2271600"/>
              <a:gd name="connsiteX58" fmla="*/ 460800 w 3589200"/>
              <a:gd name="connsiteY58" fmla="*/ 1897200 h 2271600"/>
              <a:gd name="connsiteX59" fmla="*/ 514800 w 3589200"/>
              <a:gd name="connsiteY59" fmla="*/ 1897200 h 2271600"/>
              <a:gd name="connsiteX60" fmla="*/ 558000 w 3589200"/>
              <a:gd name="connsiteY60" fmla="*/ 1890000 h 2271600"/>
              <a:gd name="connsiteX61" fmla="*/ 640800 w 3589200"/>
              <a:gd name="connsiteY61" fmla="*/ 1850400 h 2271600"/>
              <a:gd name="connsiteX62" fmla="*/ 1058400 w 3589200"/>
              <a:gd name="connsiteY62" fmla="*/ 1612800 h 2271600"/>
              <a:gd name="connsiteX63" fmla="*/ 1386000 w 3589200"/>
              <a:gd name="connsiteY63" fmla="*/ 1432800 h 2271600"/>
              <a:gd name="connsiteX64" fmla="*/ 1864800 w 3589200"/>
              <a:gd name="connsiteY64" fmla="*/ 1155600 h 2271600"/>
              <a:gd name="connsiteX65" fmla="*/ 2170800 w 3589200"/>
              <a:gd name="connsiteY65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406800 w 3589200"/>
              <a:gd name="connsiteY55" fmla="*/ 1854000 h 2271600"/>
              <a:gd name="connsiteX56" fmla="*/ 432000 w 3589200"/>
              <a:gd name="connsiteY56" fmla="*/ 1882800 h 2271600"/>
              <a:gd name="connsiteX57" fmla="*/ 460800 w 3589200"/>
              <a:gd name="connsiteY57" fmla="*/ 1897200 h 2271600"/>
              <a:gd name="connsiteX58" fmla="*/ 514800 w 3589200"/>
              <a:gd name="connsiteY58" fmla="*/ 1897200 h 2271600"/>
              <a:gd name="connsiteX59" fmla="*/ 558000 w 3589200"/>
              <a:gd name="connsiteY59" fmla="*/ 1890000 h 2271600"/>
              <a:gd name="connsiteX60" fmla="*/ 640800 w 3589200"/>
              <a:gd name="connsiteY60" fmla="*/ 1850400 h 2271600"/>
              <a:gd name="connsiteX61" fmla="*/ 1058400 w 3589200"/>
              <a:gd name="connsiteY61" fmla="*/ 1612800 h 2271600"/>
              <a:gd name="connsiteX62" fmla="*/ 1386000 w 3589200"/>
              <a:gd name="connsiteY62" fmla="*/ 1432800 h 2271600"/>
              <a:gd name="connsiteX63" fmla="*/ 1864800 w 3589200"/>
              <a:gd name="connsiteY63" fmla="*/ 1155600 h 2271600"/>
              <a:gd name="connsiteX64" fmla="*/ 2170800 w 3589200"/>
              <a:gd name="connsiteY64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406800 w 3589200"/>
              <a:gd name="connsiteY54" fmla="*/ 1854000 h 2271600"/>
              <a:gd name="connsiteX55" fmla="*/ 432000 w 3589200"/>
              <a:gd name="connsiteY55" fmla="*/ 1882800 h 2271600"/>
              <a:gd name="connsiteX56" fmla="*/ 460800 w 3589200"/>
              <a:gd name="connsiteY56" fmla="*/ 1897200 h 2271600"/>
              <a:gd name="connsiteX57" fmla="*/ 514800 w 3589200"/>
              <a:gd name="connsiteY57" fmla="*/ 1897200 h 2271600"/>
              <a:gd name="connsiteX58" fmla="*/ 558000 w 3589200"/>
              <a:gd name="connsiteY58" fmla="*/ 1890000 h 2271600"/>
              <a:gd name="connsiteX59" fmla="*/ 640800 w 3589200"/>
              <a:gd name="connsiteY59" fmla="*/ 1850400 h 2271600"/>
              <a:gd name="connsiteX60" fmla="*/ 1058400 w 3589200"/>
              <a:gd name="connsiteY60" fmla="*/ 1612800 h 2271600"/>
              <a:gd name="connsiteX61" fmla="*/ 1386000 w 3589200"/>
              <a:gd name="connsiteY61" fmla="*/ 1432800 h 2271600"/>
              <a:gd name="connsiteX62" fmla="*/ 1864800 w 3589200"/>
              <a:gd name="connsiteY62" fmla="*/ 1155600 h 2271600"/>
              <a:gd name="connsiteX63" fmla="*/ 2170800 w 3589200"/>
              <a:gd name="connsiteY63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406800 w 3589200"/>
              <a:gd name="connsiteY53" fmla="*/ 1854000 h 2271600"/>
              <a:gd name="connsiteX54" fmla="*/ 432000 w 3589200"/>
              <a:gd name="connsiteY54" fmla="*/ 1882800 h 2271600"/>
              <a:gd name="connsiteX55" fmla="*/ 460800 w 3589200"/>
              <a:gd name="connsiteY55" fmla="*/ 1897200 h 2271600"/>
              <a:gd name="connsiteX56" fmla="*/ 514800 w 3589200"/>
              <a:gd name="connsiteY56" fmla="*/ 1897200 h 2271600"/>
              <a:gd name="connsiteX57" fmla="*/ 558000 w 3589200"/>
              <a:gd name="connsiteY57" fmla="*/ 1890000 h 2271600"/>
              <a:gd name="connsiteX58" fmla="*/ 640800 w 3589200"/>
              <a:gd name="connsiteY58" fmla="*/ 1850400 h 2271600"/>
              <a:gd name="connsiteX59" fmla="*/ 1058400 w 3589200"/>
              <a:gd name="connsiteY59" fmla="*/ 1612800 h 2271600"/>
              <a:gd name="connsiteX60" fmla="*/ 1386000 w 3589200"/>
              <a:gd name="connsiteY60" fmla="*/ 1432800 h 2271600"/>
              <a:gd name="connsiteX61" fmla="*/ 1864800 w 3589200"/>
              <a:gd name="connsiteY61" fmla="*/ 1155600 h 2271600"/>
              <a:gd name="connsiteX62" fmla="*/ 2170800 w 3589200"/>
              <a:gd name="connsiteY62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432000 w 3589200"/>
              <a:gd name="connsiteY53" fmla="*/ 1882800 h 2271600"/>
              <a:gd name="connsiteX54" fmla="*/ 460800 w 3589200"/>
              <a:gd name="connsiteY54" fmla="*/ 1897200 h 2271600"/>
              <a:gd name="connsiteX55" fmla="*/ 514800 w 3589200"/>
              <a:gd name="connsiteY55" fmla="*/ 1897200 h 2271600"/>
              <a:gd name="connsiteX56" fmla="*/ 558000 w 3589200"/>
              <a:gd name="connsiteY56" fmla="*/ 1890000 h 2271600"/>
              <a:gd name="connsiteX57" fmla="*/ 640800 w 3589200"/>
              <a:gd name="connsiteY57" fmla="*/ 1850400 h 2271600"/>
              <a:gd name="connsiteX58" fmla="*/ 1058400 w 3589200"/>
              <a:gd name="connsiteY58" fmla="*/ 1612800 h 2271600"/>
              <a:gd name="connsiteX59" fmla="*/ 1386000 w 3589200"/>
              <a:gd name="connsiteY59" fmla="*/ 1432800 h 2271600"/>
              <a:gd name="connsiteX60" fmla="*/ 1864800 w 3589200"/>
              <a:gd name="connsiteY60" fmla="*/ 1155600 h 2271600"/>
              <a:gd name="connsiteX61" fmla="*/ 2170800 w 3589200"/>
              <a:gd name="connsiteY61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432000 w 3589200"/>
              <a:gd name="connsiteY52" fmla="*/ 1882800 h 2271600"/>
              <a:gd name="connsiteX53" fmla="*/ 460800 w 3589200"/>
              <a:gd name="connsiteY53" fmla="*/ 1897200 h 2271600"/>
              <a:gd name="connsiteX54" fmla="*/ 514800 w 3589200"/>
              <a:gd name="connsiteY54" fmla="*/ 1897200 h 2271600"/>
              <a:gd name="connsiteX55" fmla="*/ 558000 w 3589200"/>
              <a:gd name="connsiteY55" fmla="*/ 1890000 h 2271600"/>
              <a:gd name="connsiteX56" fmla="*/ 640800 w 3589200"/>
              <a:gd name="connsiteY56" fmla="*/ 1850400 h 2271600"/>
              <a:gd name="connsiteX57" fmla="*/ 1058400 w 3589200"/>
              <a:gd name="connsiteY57" fmla="*/ 1612800 h 2271600"/>
              <a:gd name="connsiteX58" fmla="*/ 1386000 w 3589200"/>
              <a:gd name="connsiteY58" fmla="*/ 1432800 h 2271600"/>
              <a:gd name="connsiteX59" fmla="*/ 1864800 w 3589200"/>
              <a:gd name="connsiteY59" fmla="*/ 1155600 h 2271600"/>
              <a:gd name="connsiteX60" fmla="*/ 2170800 w 3589200"/>
              <a:gd name="connsiteY60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460800 w 3589200"/>
              <a:gd name="connsiteY52" fmla="*/ 1897200 h 2271600"/>
              <a:gd name="connsiteX53" fmla="*/ 514800 w 3589200"/>
              <a:gd name="connsiteY53" fmla="*/ 1897200 h 2271600"/>
              <a:gd name="connsiteX54" fmla="*/ 558000 w 3589200"/>
              <a:gd name="connsiteY54" fmla="*/ 1890000 h 2271600"/>
              <a:gd name="connsiteX55" fmla="*/ 640800 w 3589200"/>
              <a:gd name="connsiteY55" fmla="*/ 1850400 h 2271600"/>
              <a:gd name="connsiteX56" fmla="*/ 1058400 w 3589200"/>
              <a:gd name="connsiteY56" fmla="*/ 1612800 h 2271600"/>
              <a:gd name="connsiteX57" fmla="*/ 1386000 w 3589200"/>
              <a:gd name="connsiteY57" fmla="*/ 1432800 h 2271600"/>
              <a:gd name="connsiteX58" fmla="*/ 1864800 w 3589200"/>
              <a:gd name="connsiteY58" fmla="*/ 1155600 h 2271600"/>
              <a:gd name="connsiteX59" fmla="*/ 2170800 w 3589200"/>
              <a:gd name="connsiteY59" fmla="*/ 982800 h 22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589200" h="2271600">
                <a:moveTo>
                  <a:pt x="2170800" y="982800"/>
                </a:moveTo>
                <a:lnTo>
                  <a:pt x="2718000" y="669600"/>
                </a:lnTo>
                <a:lnTo>
                  <a:pt x="3009600" y="493200"/>
                </a:lnTo>
                <a:lnTo>
                  <a:pt x="3182400" y="388800"/>
                </a:lnTo>
                <a:lnTo>
                  <a:pt x="3348000" y="277200"/>
                </a:lnTo>
                <a:lnTo>
                  <a:pt x="3394800" y="241200"/>
                </a:lnTo>
                <a:lnTo>
                  <a:pt x="3434400" y="201600"/>
                </a:lnTo>
                <a:lnTo>
                  <a:pt x="3474000" y="154800"/>
                </a:lnTo>
                <a:lnTo>
                  <a:pt x="3488400" y="115200"/>
                </a:lnTo>
                <a:lnTo>
                  <a:pt x="3499200" y="64800"/>
                </a:lnTo>
                <a:lnTo>
                  <a:pt x="3502800" y="32400"/>
                </a:lnTo>
                <a:lnTo>
                  <a:pt x="3506400" y="25200"/>
                </a:lnTo>
                <a:lnTo>
                  <a:pt x="3517200" y="7200"/>
                </a:lnTo>
                <a:lnTo>
                  <a:pt x="3542400" y="0"/>
                </a:lnTo>
                <a:lnTo>
                  <a:pt x="3553200" y="3600"/>
                </a:lnTo>
                <a:lnTo>
                  <a:pt x="3567600" y="14400"/>
                </a:lnTo>
                <a:lnTo>
                  <a:pt x="3574800" y="46800"/>
                </a:lnTo>
                <a:lnTo>
                  <a:pt x="3589200" y="140400"/>
                </a:lnTo>
                <a:lnTo>
                  <a:pt x="3589200" y="180000"/>
                </a:lnTo>
                <a:lnTo>
                  <a:pt x="3589200" y="252000"/>
                </a:lnTo>
                <a:lnTo>
                  <a:pt x="3589200" y="352800"/>
                </a:lnTo>
                <a:lnTo>
                  <a:pt x="3582000" y="424800"/>
                </a:lnTo>
                <a:lnTo>
                  <a:pt x="3560400" y="500400"/>
                </a:lnTo>
                <a:lnTo>
                  <a:pt x="3542400" y="532800"/>
                </a:lnTo>
                <a:lnTo>
                  <a:pt x="3513600" y="547200"/>
                </a:lnTo>
                <a:lnTo>
                  <a:pt x="3484800" y="558000"/>
                </a:lnTo>
                <a:lnTo>
                  <a:pt x="3380400" y="594000"/>
                </a:lnTo>
                <a:lnTo>
                  <a:pt x="3214800" y="655200"/>
                </a:lnTo>
                <a:lnTo>
                  <a:pt x="3067200" y="720000"/>
                </a:lnTo>
                <a:lnTo>
                  <a:pt x="2908800" y="799200"/>
                </a:lnTo>
                <a:lnTo>
                  <a:pt x="2574000" y="982800"/>
                </a:lnTo>
                <a:lnTo>
                  <a:pt x="1998000" y="1317600"/>
                </a:lnTo>
                <a:lnTo>
                  <a:pt x="1234800" y="1753200"/>
                </a:lnTo>
                <a:lnTo>
                  <a:pt x="1062000" y="1861200"/>
                </a:lnTo>
                <a:lnTo>
                  <a:pt x="950400" y="1936800"/>
                </a:lnTo>
                <a:lnTo>
                  <a:pt x="856800" y="1998000"/>
                </a:lnTo>
                <a:lnTo>
                  <a:pt x="745200" y="2073600"/>
                </a:lnTo>
                <a:lnTo>
                  <a:pt x="684000" y="2116800"/>
                </a:lnTo>
                <a:lnTo>
                  <a:pt x="640800" y="2149200"/>
                </a:lnTo>
                <a:lnTo>
                  <a:pt x="608400" y="2170800"/>
                </a:lnTo>
                <a:lnTo>
                  <a:pt x="568800" y="2188800"/>
                </a:lnTo>
                <a:lnTo>
                  <a:pt x="504000" y="2214000"/>
                </a:lnTo>
                <a:lnTo>
                  <a:pt x="378000" y="2239200"/>
                </a:lnTo>
                <a:lnTo>
                  <a:pt x="198000" y="2268000"/>
                </a:lnTo>
                <a:lnTo>
                  <a:pt x="97200" y="2271600"/>
                </a:lnTo>
                <a:lnTo>
                  <a:pt x="39600" y="2271600"/>
                </a:lnTo>
                <a:lnTo>
                  <a:pt x="21600" y="2264400"/>
                </a:lnTo>
                <a:lnTo>
                  <a:pt x="0" y="2239200"/>
                </a:lnTo>
                <a:lnTo>
                  <a:pt x="0" y="2210400"/>
                </a:lnTo>
                <a:lnTo>
                  <a:pt x="10800" y="2170800"/>
                </a:lnTo>
                <a:lnTo>
                  <a:pt x="39600" y="2127600"/>
                </a:lnTo>
                <a:lnTo>
                  <a:pt x="93600" y="2059200"/>
                </a:lnTo>
                <a:lnTo>
                  <a:pt x="460800" y="1897200"/>
                </a:lnTo>
                <a:lnTo>
                  <a:pt x="514800" y="1897200"/>
                </a:lnTo>
                <a:lnTo>
                  <a:pt x="558000" y="1890000"/>
                </a:lnTo>
                <a:lnTo>
                  <a:pt x="640800" y="1850400"/>
                </a:lnTo>
                <a:lnTo>
                  <a:pt x="1058400" y="1612800"/>
                </a:lnTo>
                <a:lnTo>
                  <a:pt x="1386000" y="1432800"/>
                </a:lnTo>
                <a:lnTo>
                  <a:pt x="1864800" y="1155600"/>
                </a:lnTo>
                <a:lnTo>
                  <a:pt x="2170800" y="9828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" name="フリーフォーム 17"/>
          <p:cNvSpPr/>
          <p:nvPr/>
        </p:nvSpPr>
        <p:spPr>
          <a:xfrm rot="18000000">
            <a:off x="3947808" y="4913740"/>
            <a:ext cx="474662" cy="829408"/>
          </a:xfrm>
          <a:custGeom>
            <a:avLst/>
            <a:gdLst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06000 w 3589200"/>
              <a:gd name="connsiteY60" fmla="*/ 1227600 h 2271600"/>
              <a:gd name="connsiteX61" fmla="*/ 316800 w 3589200"/>
              <a:gd name="connsiteY61" fmla="*/ 1234800 h 2271600"/>
              <a:gd name="connsiteX62" fmla="*/ 327600 w 3589200"/>
              <a:gd name="connsiteY62" fmla="*/ 1252800 h 2271600"/>
              <a:gd name="connsiteX63" fmla="*/ 327600 w 3589200"/>
              <a:gd name="connsiteY63" fmla="*/ 1274400 h 2271600"/>
              <a:gd name="connsiteX64" fmla="*/ 338400 w 3589200"/>
              <a:gd name="connsiteY64" fmla="*/ 1476000 h 2271600"/>
              <a:gd name="connsiteX65" fmla="*/ 352800 w 3589200"/>
              <a:gd name="connsiteY65" fmla="*/ 1641600 h 2271600"/>
              <a:gd name="connsiteX66" fmla="*/ 370800 w 3589200"/>
              <a:gd name="connsiteY66" fmla="*/ 1749600 h 2271600"/>
              <a:gd name="connsiteX67" fmla="*/ 388800 w 3589200"/>
              <a:gd name="connsiteY67" fmla="*/ 1818000 h 2271600"/>
              <a:gd name="connsiteX68" fmla="*/ 406800 w 3589200"/>
              <a:gd name="connsiteY68" fmla="*/ 1854000 h 2271600"/>
              <a:gd name="connsiteX69" fmla="*/ 432000 w 3589200"/>
              <a:gd name="connsiteY69" fmla="*/ 1882800 h 2271600"/>
              <a:gd name="connsiteX70" fmla="*/ 460800 w 3589200"/>
              <a:gd name="connsiteY70" fmla="*/ 1897200 h 2271600"/>
              <a:gd name="connsiteX71" fmla="*/ 514800 w 3589200"/>
              <a:gd name="connsiteY71" fmla="*/ 1897200 h 2271600"/>
              <a:gd name="connsiteX72" fmla="*/ 558000 w 3589200"/>
              <a:gd name="connsiteY72" fmla="*/ 1890000 h 2271600"/>
              <a:gd name="connsiteX73" fmla="*/ 640800 w 3589200"/>
              <a:gd name="connsiteY73" fmla="*/ 1850400 h 2271600"/>
              <a:gd name="connsiteX74" fmla="*/ 1058400 w 3589200"/>
              <a:gd name="connsiteY74" fmla="*/ 1612800 h 2271600"/>
              <a:gd name="connsiteX75" fmla="*/ 1386000 w 3589200"/>
              <a:gd name="connsiteY75" fmla="*/ 1432800 h 2271600"/>
              <a:gd name="connsiteX76" fmla="*/ 1864800 w 3589200"/>
              <a:gd name="connsiteY76" fmla="*/ 1155600 h 2271600"/>
              <a:gd name="connsiteX77" fmla="*/ 2170800 w 3589200"/>
              <a:gd name="connsiteY77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74800 w 3589200"/>
              <a:gd name="connsiteY15" fmla="*/ 46800 h 2271600"/>
              <a:gd name="connsiteX16" fmla="*/ 3589200 w 3589200"/>
              <a:gd name="connsiteY16" fmla="*/ 140400 h 2271600"/>
              <a:gd name="connsiteX17" fmla="*/ 3589200 w 3589200"/>
              <a:gd name="connsiteY17" fmla="*/ 180000 h 2271600"/>
              <a:gd name="connsiteX18" fmla="*/ 3589200 w 3589200"/>
              <a:gd name="connsiteY18" fmla="*/ 252000 h 2271600"/>
              <a:gd name="connsiteX19" fmla="*/ 3589200 w 3589200"/>
              <a:gd name="connsiteY19" fmla="*/ 352800 h 2271600"/>
              <a:gd name="connsiteX20" fmla="*/ 3582000 w 3589200"/>
              <a:gd name="connsiteY20" fmla="*/ 424800 h 2271600"/>
              <a:gd name="connsiteX21" fmla="*/ 3560400 w 3589200"/>
              <a:gd name="connsiteY21" fmla="*/ 500400 h 2271600"/>
              <a:gd name="connsiteX22" fmla="*/ 3542400 w 3589200"/>
              <a:gd name="connsiteY22" fmla="*/ 532800 h 2271600"/>
              <a:gd name="connsiteX23" fmla="*/ 3513600 w 3589200"/>
              <a:gd name="connsiteY23" fmla="*/ 547200 h 2271600"/>
              <a:gd name="connsiteX24" fmla="*/ 3484800 w 3589200"/>
              <a:gd name="connsiteY24" fmla="*/ 558000 h 2271600"/>
              <a:gd name="connsiteX25" fmla="*/ 3380400 w 3589200"/>
              <a:gd name="connsiteY25" fmla="*/ 594000 h 2271600"/>
              <a:gd name="connsiteX26" fmla="*/ 3214800 w 3589200"/>
              <a:gd name="connsiteY26" fmla="*/ 655200 h 2271600"/>
              <a:gd name="connsiteX27" fmla="*/ 3067200 w 3589200"/>
              <a:gd name="connsiteY27" fmla="*/ 720000 h 2271600"/>
              <a:gd name="connsiteX28" fmla="*/ 2908800 w 3589200"/>
              <a:gd name="connsiteY28" fmla="*/ 799200 h 2271600"/>
              <a:gd name="connsiteX29" fmla="*/ 2574000 w 3589200"/>
              <a:gd name="connsiteY29" fmla="*/ 982800 h 2271600"/>
              <a:gd name="connsiteX30" fmla="*/ 1998000 w 3589200"/>
              <a:gd name="connsiteY30" fmla="*/ 1317600 h 2271600"/>
              <a:gd name="connsiteX31" fmla="*/ 1234800 w 3589200"/>
              <a:gd name="connsiteY31" fmla="*/ 1753200 h 2271600"/>
              <a:gd name="connsiteX32" fmla="*/ 1062000 w 3589200"/>
              <a:gd name="connsiteY32" fmla="*/ 1861200 h 2271600"/>
              <a:gd name="connsiteX33" fmla="*/ 950400 w 3589200"/>
              <a:gd name="connsiteY33" fmla="*/ 1936800 h 2271600"/>
              <a:gd name="connsiteX34" fmla="*/ 856800 w 3589200"/>
              <a:gd name="connsiteY34" fmla="*/ 1998000 h 2271600"/>
              <a:gd name="connsiteX35" fmla="*/ 745200 w 3589200"/>
              <a:gd name="connsiteY35" fmla="*/ 2073600 h 2271600"/>
              <a:gd name="connsiteX36" fmla="*/ 684000 w 3589200"/>
              <a:gd name="connsiteY36" fmla="*/ 2116800 h 2271600"/>
              <a:gd name="connsiteX37" fmla="*/ 640800 w 3589200"/>
              <a:gd name="connsiteY37" fmla="*/ 2149200 h 2271600"/>
              <a:gd name="connsiteX38" fmla="*/ 608400 w 3589200"/>
              <a:gd name="connsiteY38" fmla="*/ 2170800 h 2271600"/>
              <a:gd name="connsiteX39" fmla="*/ 568800 w 3589200"/>
              <a:gd name="connsiteY39" fmla="*/ 2188800 h 2271600"/>
              <a:gd name="connsiteX40" fmla="*/ 504000 w 3589200"/>
              <a:gd name="connsiteY40" fmla="*/ 2214000 h 2271600"/>
              <a:gd name="connsiteX41" fmla="*/ 378000 w 3589200"/>
              <a:gd name="connsiteY41" fmla="*/ 2239200 h 2271600"/>
              <a:gd name="connsiteX42" fmla="*/ 198000 w 3589200"/>
              <a:gd name="connsiteY42" fmla="*/ 2268000 h 2271600"/>
              <a:gd name="connsiteX43" fmla="*/ 97200 w 3589200"/>
              <a:gd name="connsiteY43" fmla="*/ 2271600 h 2271600"/>
              <a:gd name="connsiteX44" fmla="*/ 39600 w 3589200"/>
              <a:gd name="connsiteY44" fmla="*/ 2271600 h 2271600"/>
              <a:gd name="connsiteX45" fmla="*/ 21600 w 3589200"/>
              <a:gd name="connsiteY45" fmla="*/ 2264400 h 2271600"/>
              <a:gd name="connsiteX46" fmla="*/ 0 w 3589200"/>
              <a:gd name="connsiteY46" fmla="*/ 2239200 h 2271600"/>
              <a:gd name="connsiteX47" fmla="*/ 0 w 3589200"/>
              <a:gd name="connsiteY47" fmla="*/ 2210400 h 2271600"/>
              <a:gd name="connsiteX48" fmla="*/ 10800 w 3589200"/>
              <a:gd name="connsiteY48" fmla="*/ 2170800 h 2271600"/>
              <a:gd name="connsiteX49" fmla="*/ 39600 w 3589200"/>
              <a:gd name="connsiteY49" fmla="*/ 2127600 h 2271600"/>
              <a:gd name="connsiteX50" fmla="*/ 93600 w 3589200"/>
              <a:gd name="connsiteY50" fmla="*/ 2059200 h 2271600"/>
              <a:gd name="connsiteX51" fmla="*/ 133200 w 3589200"/>
              <a:gd name="connsiteY51" fmla="*/ 1980000 h 2271600"/>
              <a:gd name="connsiteX52" fmla="*/ 176400 w 3589200"/>
              <a:gd name="connsiteY52" fmla="*/ 1846800 h 2271600"/>
              <a:gd name="connsiteX53" fmla="*/ 230400 w 3589200"/>
              <a:gd name="connsiteY53" fmla="*/ 1566000 h 2271600"/>
              <a:gd name="connsiteX54" fmla="*/ 252000 w 3589200"/>
              <a:gd name="connsiteY54" fmla="*/ 1364400 h 2271600"/>
              <a:gd name="connsiteX55" fmla="*/ 262800 w 3589200"/>
              <a:gd name="connsiteY55" fmla="*/ 1274400 h 2271600"/>
              <a:gd name="connsiteX56" fmla="*/ 262800 w 3589200"/>
              <a:gd name="connsiteY56" fmla="*/ 1256400 h 2271600"/>
              <a:gd name="connsiteX57" fmla="*/ 270000 w 3589200"/>
              <a:gd name="connsiteY57" fmla="*/ 1242000 h 2271600"/>
              <a:gd name="connsiteX58" fmla="*/ 291600 w 3589200"/>
              <a:gd name="connsiteY58" fmla="*/ 1227600 h 2271600"/>
              <a:gd name="connsiteX59" fmla="*/ 306000 w 3589200"/>
              <a:gd name="connsiteY59" fmla="*/ 1227600 h 2271600"/>
              <a:gd name="connsiteX60" fmla="*/ 316800 w 3589200"/>
              <a:gd name="connsiteY60" fmla="*/ 1234800 h 2271600"/>
              <a:gd name="connsiteX61" fmla="*/ 327600 w 3589200"/>
              <a:gd name="connsiteY61" fmla="*/ 1252800 h 2271600"/>
              <a:gd name="connsiteX62" fmla="*/ 327600 w 3589200"/>
              <a:gd name="connsiteY62" fmla="*/ 1274400 h 2271600"/>
              <a:gd name="connsiteX63" fmla="*/ 338400 w 3589200"/>
              <a:gd name="connsiteY63" fmla="*/ 1476000 h 2271600"/>
              <a:gd name="connsiteX64" fmla="*/ 352800 w 3589200"/>
              <a:gd name="connsiteY64" fmla="*/ 1641600 h 2271600"/>
              <a:gd name="connsiteX65" fmla="*/ 370800 w 3589200"/>
              <a:gd name="connsiteY65" fmla="*/ 1749600 h 2271600"/>
              <a:gd name="connsiteX66" fmla="*/ 388800 w 3589200"/>
              <a:gd name="connsiteY66" fmla="*/ 1818000 h 2271600"/>
              <a:gd name="connsiteX67" fmla="*/ 406800 w 3589200"/>
              <a:gd name="connsiteY67" fmla="*/ 1854000 h 2271600"/>
              <a:gd name="connsiteX68" fmla="*/ 432000 w 3589200"/>
              <a:gd name="connsiteY68" fmla="*/ 1882800 h 2271600"/>
              <a:gd name="connsiteX69" fmla="*/ 460800 w 3589200"/>
              <a:gd name="connsiteY69" fmla="*/ 1897200 h 2271600"/>
              <a:gd name="connsiteX70" fmla="*/ 514800 w 3589200"/>
              <a:gd name="connsiteY70" fmla="*/ 1897200 h 2271600"/>
              <a:gd name="connsiteX71" fmla="*/ 558000 w 3589200"/>
              <a:gd name="connsiteY71" fmla="*/ 1890000 h 2271600"/>
              <a:gd name="connsiteX72" fmla="*/ 640800 w 3589200"/>
              <a:gd name="connsiteY72" fmla="*/ 1850400 h 2271600"/>
              <a:gd name="connsiteX73" fmla="*/ 1058400 w 3589200"/>
              <a:gd name="connsiteY73" fmla="*/ 1612800 h 2271600"/>
              <a:gd name="connsiteX74" fmla="*/ 1386000 w 3589200"/>
              <a:gd name="connsiteY74" fmla="*/ 1432800 h 2271600"/>
              <a:gd name="connsiteX75" fmla="*/ 1864800 w 3589200"/>
              <a:gd name="connsiteY75" fmla="*/ 1155600 h 2271600"/>
              <a:gd name="connsiteX76" fmla="*/ 2170800 w 3589200"/>
              <a:gd name="connsiteY76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74800 w 3589200"/>
              <a:gd name="connsiteY14" fmla="*/ 46800 h 2271600"/>
              <a:gd name="connsiteX15" fmla="*/ 3589200 w 3589200"/>
              <a:gd name="connsiteY15" fmla="*/ 140400 h 2271600"/>
              <a:gd name="connsiteX16" fmla="*/ 3589200 w 3589200"/>
              <a:gd name="connsiteY16" fmla="*/ 180000 h 2271600"/>
              <a:gd name="connsiteX17" fmla="*/ 3589200 w 3589200"/>
              <a:gd name="connsiteY17" fmla="*/ 252000 h 2271600"/>
              <a:gd name="connsiteX18" fmla="*/ 3589200 w 3589200"/>
              <a:gd name="connsiteY18" fmla="*/ 352800 h 2271600"/>
              <a:gd name="connsiteX19" fmla="*/ 3582000 w 3589200"/>
              <a:gd name="connsiteY19" fmla="*/ 424800 h 2271600"/>
              <a:gd name="connsiteX20" fmla="*/ 3560400 w 3589200"/>
              <a:gd name="connsiteY20" fmla="*/ 500400 h 2271600"/>
              <a:gd name="connsiteX21" fmla="*/ 3542400 w 3589200"/>
              <a:gd name="connsiteY21" fmla="*/ 532800 h 2271600"/>
              <a:gd name="connsiteX22" fmla="*/ 3513600 w 3589200"/>
              <a:gd name="connsiteY22" fmla="*/ 547200 h 2271600"/>
              <a:gd name="connsiteX23" fmla="*/ 3484800 w 3589200"/>
              <a:gd name="connsiteY23" fmla="*/ 558000 h 2271600"/>
              <a:gd name="connsiteX24" fmla="*/ 3380400 w 3589200"/>
              <a:gd name="connsiteY24" fmla="*/ 594000 h 2271600"/>
              <a:gd name="connsiteX25" fmla="*/ 3214800 w 3589200"/>
              <a:gd name="connsiteY25" fmla="*/ 655200 h 2271600"/>
              <a:gd name="connsiteX26" fmla="*/ 3067200 w 3589200"/>
              <a:gd name="connsiteY26" fmla="*/ 720000 h 2271600"/>
              <a:gd name="connsiteX27" fmla="*/ 2908800 w 3589200"/>
              <a:gd name="connsiteY27" fmla="*/ 799200 h 2271600"/>
              <a:gd name="connsiteX28" fmla="*/ 2574000 w 3589200"/>
              <a:gd name="connsiteY28" fmla="*/ 982800 h 2271600"/>
              <a:gd name="connsiteX29" fmla="*/ 1998000 w 3589200"/>
              <a:gd name="connsiteY29" fmla="*/ 1317600 h 2271600"/>
              <a:gd name="connsiteX30" fmla="*/ 1234800 w 3589200"/>
              <a:gd name="connsiteY30" fmla="*/ 1753200 h 2271600"/>
              <a:gd name="connsiteX31" fmla="*/ 1062000 w 3589200"/>
              <a:gd name="connsiteY31" fmla="*/ 1861200 h 2271600"/>
              <a:gd name="connsiteX32" fmla="*/ 950400 w 3589200"/>
              <a:gd name="connsiteY32" fmla="*/ 1936800 h 2271600"/>
              <a:gd name="connsiteX33" fmla="*/ 856800 w 3589200"/>
              <a:gd name="connsiteY33" fmla="*/ 1998000 h 2271600"/>
              <a:gd name="connsiteX34" fmla="*/ 745200 w 3589200"/>
              <a:gd name="connsiteY34" fmla="*/ 2073600 h 2271600"/>
              <a:gd name="connsiteX35" fmla="*/ 684000 w 3589200"/>
              <a:gd name="connsiteY35" fmla="*/ 2116800 h 2271600"/>
              <a:gd name="connsiteX36" fmla="*/ 640800 w 3589200"/>
              <a:gd name="connsiteY36" fmla="*/ 2149200 h 2271600"/>
              <a:gd name="connsiteX37" fmla="*/ 608400 w 3589200"/>
              <a:gd name="connsiteY37" fmla="*/ 2170800 h 2271600"/>
              <a:gd name="connsiteX38" fmla="*/ 568800 w 3589200"/>
              <a:gd name="connsiteY38" fmla="*/ 2188800 h 2271600"/>
              <a:gd name="connsiteX39" fmla="*/ 504000 w 3589200"/>
              <a:gd name="connsiteY39" fmla="*/ 2214000 h 2271600"/>
              <a:gd name="connsiteX40" fmla="*/ 378000 w 3589200"/>
              <a:gd name="connsiteY40" fmla="*/ 2239200 h 2271600"/>
              <a:gd name="connsiteX41" fmla="*/ 198000 w 3589200"/>
              <a:gd name="connsiteY41" fmla="*/ 2268000 h 2271600"/>
              <a:gd name="connsiteX42" fmla="*/ 97200 w 3589200"/>
              <a:gd name="connsiteY42" fmla="*/ 2271600 h 2271600"/>
              <a:gd name="connsiteX43" fmla="*/ 39600 w 3589200"/>
              <a:gd name="connsiteY43" fmla="*/ 2271600 h 2271600"/>
              <a:gd name="connsiteX44" fmla="*/ 21600 w 3589200"/>
              <a:gd name="connsiteY44" fmla="*/ 2264400 h 2271600"/>
              <a:gd name="connsiteX45" fmla="*/ 0 w 3589200"/>
              <a:gd name="connsiteY45" fmla="*/ 2239200 h 2271600"/>
              <a:gd name="connsiteX46" fmla="*/ 0 w 3589200"/>
              <a:gd name="connsiteY46" fmla="*/ 2210400 h 2271600"/>
              <a:gd name="connsiteX47" fmla="*/ 10800 w 3589200"/>
              <a:gd name="connsiteY47" fmla="*/ 2170800 h 2271600"/>
              <a:gd name="connsiteX48" fmla="*/ 39600 w 3589200"/>
              <a:gd name="connsiteY48" fmla="*/ 2127600 h 2271600"/>
              <a:gd name="connsiteX49" fmla="*/ 93600 w 3589200"/>
              <a:gd name="connsiteY49" fmla="*/ 2059200 h 2271600"/>
              <a:gd name="connsiteX50" fmla="*/ 133200 w 3589200"/>
              <a:gd name="connsiteY50" fmla="*/ 1980000 h 2271600"/>
              <a:gd name="connsiteX51" fmla="*/ 176400 w 3589200"/>
              <a:gd name="connsiteY51" fmla="*/ 1846800 h 2271600"/>
              <a:gd name="connsiteX52" fmla="*/ 230400 w 3589200"/>
              <a:gd name="connsiteY52" fmla="*/ 1566000 h 2271600"/>
              <a:gd name="connsiteX53" fmla="*/ 252000 w 3589200"/>
              <a:gd name="connsiteY53" fmla="*/ 1364400 h 2271600"/>
              <a:gd name="connsiteX54" fmla="*/ 262800 w 3589200"/>
              <a:gd name="connsiteY54" fmla="*/ 1274400 h 2271600"/>
              <a:gd name="connsiteX55" fmla="*/ 262800 w 3589200"/>
              <a:gd name="connsiteY55" fmla="*/ 1256400 h 2271600"/>
              <a:gd name="connsiteX56" fmla="*/ 270000 w 3589200"/>
              <a:gd name="connsiteY56" fmla="*/ 1242000 h 2271600"/>
              <a:gd name="connsiteX57" fmla="*/ 291600 w 3589200"/>
              <a:gd name="connsiteY57" fmla="*/ 1227600 h 2271600"/>
              <a:gd name="connsiteX58" fmla="*/ 306000 w 3589200"/>
              <a:gd name="connsiteY58" fmla="*/ 1227600 h 2271600"/>
              <a:gd name="connsiteX59" fmla="*/ 316800 w 3589200"/>
              <a:gd name="connsiteY59" fmla="*/ 1234800 h 2271600"/>
              <a:gd name="connsiteX60" fmla="*/ 327600 w 3589200"/>
              <a:gd name="connsiteY60" fmla="*/ 1252800 h 2271600"/>
              <a:gd name="connsiteX61" fmla="*/ 327600 w 3589200"/>
              <a:gd name="connsiteY61" fmla="*/ 1274400 h 2271600"/>
              <a:gd name="connsiteX62" fmla="*/ 338400 w 3589200"/>
              <a:gd name="connsiteY62" fmla="*/ 1476000 h 2271600"/>
              <a:gd name="connsiteX63" fmla="*/ 352800 w 3589200"/>
              <a:gd name="connsiteY63" fmla="*/ 1641600 h 2271600"/>
              <a:gd name="connsiteX64" fmla="*/ 370800 w 3589200"/>
              <a:gd name="connsiteY64" fmla="*/ 1749600 h 2271600"/>
              <a:gd name="connsiteX65" fmla="*/ 388800 w 3589200"/>
              <a:gd name="connsiteY65" fmla="*/ 1818000 h 2271600"/>
              <a:gd name="connsiteX66" fmla="*/ 406800 w 3589200"/>
              <a:gd name="connsiteY66" fmla="*/ 1854000 h 2271600"/>
              <a:gd name="connsiteX67" fmla="*/ 432000 w 3589200"/>
              <a:gd name="connsiteY67" fmla="*/ 1882800 h 2271600"/>
              <a:gd name="connsiteX68" fmla="*/ 460800 w 3589200"/>
              <a:gd name="connsiteY68" fmla="*/ 1897200 h 2271600"/>
              <a:gd name="connsiteX69" fmla="*/ 514800 w 3589200"/>
              <a:gd name="connsiteY69" fmla="*/ 1897200 h 2271600"/>
              <a:gd name="connsiteX70" fmla="*/ 558000 w 3589200"/>
              <a:gd name="connsiteY70" fmla="*/ 1890000 h 2271600"/>
              <a:gd name="connsiteX71" fmla="*/ 640800 w 3589200"/>
              <a:gd name="connsiteY71" fmla="*/ 1850400 h 2271600"/>
              <a:gd name="connsiteX72" fmla="*/ 1058400 w 3589200"/>
              <a:gd name="connsiteY72" fmla="*/ 1612800 h 2271600"/>
              <a:gd name="connsiteX73" fmla="*/ 1386000 w 3589200"/>
              <a:gd name="connsiteY73" fmla="*/ 1432800 h 2271600"/>
              <a:gd name="connsiteX74" fmla="*/ 1864800 w 3589200"/>
              <a:gd name="connsiteY74" fmla="*/ 1155600 h 2271600"/>
              <a:gd name="connsiteX75" fmla="*/ 2170800 w 3589200"/>
              <a:gd name="connsiteY75" fmla="*/ 982800 h 2271600"/>
              <a:gd name="connsiteX0" fmla="*/ 2170800 w 3589200"/>
              <a:gd name="connsiteY0" fmla="*/ 975600 h 2264400"/>
              <a:gd name="connsiteX1" fmla="*/ 2718000 w 3589200"/>
              <a:gd name="connsiteY1" fmla="*/ 662400 h 2264400"/>
              <a:gd name="connsiteX2" fmla="*/ 3009600 w 3589200"/>
              <a:gd name="connsiteY2" fmla="*/ 486000 h 2264400"/>
              <a:gd name="connsiteX3" fmla="*/ 3182400 w 3589200"/>
              <a:gd name="connsiteY3" fmla="*/ 381600 h 2264400"/>
              <a:gd name="connsiteX4" fmla="*/ 3348000 w 3589200"/>
              <a:gd name="connsiteY4" fmla="*/ 270000 h 2264400"/>
              <a:gd name="connsiteX5" fmla="*/ 3394800 w 3589200"/>
              <a:gd name="connsiteY5" fmla="*/ 234000 h 2264400"/>
              <a:gd name="connsiteX6" fmla="*/ 3434400 w 3589200"/>
              <a:gd name="connsiteY6" fmla="*/ 194400 h 2264400"/>
              <a:gd name="connsiteX7" fmla="*/ 3474000 w 3589200"/>
              <a:gd name="connsiteY7" fmla="*/ 147600 h 2264400"/>
              <a:gd name="connsiteX8" fmla="*/ 3488400 w 3589200"/>
              <a:gd name="connsiteY8" fmla="*/ 108000 h 2264400"/>
              <a:gd name="connsiteX9" fmla="*/ 3499200 w 3589200"/>
              <a:gd name="connsiteY9" fmla="*/ 57600 h 2264400"/>
              <a:gd name="connsiteX10" fmla="*/ 3502800 w 3589200"/>
              <a:gd name="connsiteY10" fmla="*/ 25200 h 2264400"/>
              <a:gd name="connsiteX11" fmla="*/ 3506400 w 3589200"/>
              <a:gd name="connsiteY11" fmla="*/ 18000 h 2264400"/>
              <a:gd name="connsiteX12" fmla="*/ 3517200 w 3589200"/>
              <a:gd name="connsiteY12" fmla="*/ 0 h 2264400"/>
              <a:gd name="connsiteX13" fmla="*/ 3574800 w 3589200"/>
              <a:gd name="connsiteY13" fmla="*/ 39600 h 2264400"/>
              <a:gd name="connsiteX14" fmla="*/ 3589200 w 3589200"/>
              <a:gd name="connsiteY14" fmla="*/ 133200 h 2264400"/>
              <a:gd name="connsiteX15" fmla="*/ 3589200 w 3589200"/>
              <a:gd name="connsiteY15" fmla="*/ 172800 h 2264400"/>
              <a:gd name="connsiteX16" fmla="*/ 3589200 w 3589200"/>
              <a:gd name="connsiteY16" fmla="*/ 244800 h 2264400"/>
              <a:gd name="connsiteX17" fmla="*/ 3589200 w 3589200"/>
              <a:gd name="connsiteY17" fmla="*/ 345600 h 2264400"/>
              <a:gd name="connsiteX18" fmla="*/ 3582000 w 3589200"/>
              <a:gd name="connsiteY18" fmla="*/ 417600 h 2264400"/>
              <a:gd name="connsiteX19" fmla="*/ 3560400 w 3589200"/>
              <a:gd name="connsiteY19" fmla="*/ 493200 h 2264400"/>
              <a:gd name="connsiteX20" fmla="*/ 3542400 w 3589200"/>
              <a:gd name="connsiteY20" fmla="*/ 525600 h 2264400"/>
              <a:gd name="connsiteX21" fmla="*/ 3513600 w 3589200"/>
              <a:gd name="connsiteY21" fmla="*/ 540000 h 2264400"/>
              <a:gd name="connsiteX22" fmla="*/ 3484800 w 3589200"/>
              <a:gd name="connsiteY22" fmla="*/ 550800 h 2264400"/>
              <a:gd name="connsiteX23" fmla="*/ 3380400 w 3589200"/>
              <a:gd name="connsiteY23" fmla="*/ 586800 h 2264400"/>
              <a:gd name="connsiteX24" fmla="*/ 3214800 w 3589200"/>
              <a:gd name="connsiteY24" fmla="*/ 648000 h 2264400"/>
              <a:gd name="connsiteX25" fmla="*/ 3067200 w 3589200"/>
              <a:gd name="connsiteY25" fmla="*/ 712800 h 2264400"/>
              <a:gd name="connsiteX26" fmla="*/ 2908800 w 3589200"/>
              <a:gd name="connsiteY26" fmla="*/ 792000 h 2264400"/>
              <a:gd name="connsiteX27" fmla="*/ 2574000 w 3589200"/>
              <a:gd name="connsiteY27" fmla="*/ 975600 h 2264400"/>
              <a:gd name="connsiteX28" fmla="*/ 1998000 w 3589200"/>
              <a:gd name="connsiteY28" fmla="*/ 1310400 h 2264400"/>
              <a:gd name="connsiteX29" fmla="*/ 1234800 w 3589200"/>
              <a:gd name="connsiteY29" fmla="*/ 1746000 h 2264400"/>
              <a:gd name="connsiteX30" fmla="*/ 1062000 w 3589200"/>
              <a:gd name="connsiteY30" fmla="*/ 1854000 h 2264400"/>
              <a:gd name="connsiteX31" fmla="*/ 950400 w 3589200"/>
              <a:gd name="connsiteY31" fmla="*/ 1929600 h 2264400"/>
              <a:gd name="connsiteX32" fmla="*/ 856800 w 3589200"/>
              <a:gd name="connsiteY32" fmla="*/ 1990800 h 2264400"/>
              <a:gd name="connsiteX33" fmla="*/ 745200 w 3589200"/>
              <a:gd name="connsiteY33" fmla="*/ 2066400 h 2264400"/>
              <a:gd name="connsiteX34" fmla="*/ 684000 w 3589200"/>
              <a:gd name="connsiteY34" fmla="*/ 2109600 h 2264400"/>
              <a:gd name="connsiteX35" fmla="*/ 640800 w 3589200"/>
              <a:gd name="connsiteY35" fmla="*/ 2142000 h 2264400"/>
              <a:gd name="connsiteX36" fmla="*/ 608400 w 3589200"/>
              <a:gd name="connsiteY36" fmla="*/ 2163600 h 2264400"/>
              <a:gd name="connsiteX37" fmla="*/ 568800 w 3589200"/>
              <a:gd name="connsiteY37" fmla="*/ 2181600 h 2264400"/>
              <a:gd name="connsiteX38" fmla="*/ 504000 w 3589200"/>
              <a:gd name="connsiteY38" fmla="*/ 2206800 h 2264400"/>
              <a:gd name="connsiteX39" fmla="*/ 378000 w 3589200"/>
              <a:gd name="connsiteY39" fmla="*/ 2232000 h 2264400"/>
              <a:gd name="connsiteX40" fmla="*/ 198000 w 3589200"/>
              <a:gd name="connsiteY40" fmla="*/ 2260800 h 2264400"/>
              <a:gd name="connsiteX41" fmla="*/ 97200 w 3589200"/>
              <a:gd name="connsiteY41" fmla="*/ 2264400 h 2264400"/>
              <a:gd name="connsiteX42" fmla="*/ 39600 w 3589200"/>
              <a:gd name="connsiteY42" fmla="*/ 2264400 h 2264400"/>
              <a:gd name="connsiteX43" fmla="*/ 21600 w 3589200"/>
              <a:gd name="connsiteY43" fmla="*/ 2257200 h 2264400"/>
              <a:gd name="connsiteX44" fmla="*/ 0 w 3589200"/>
              <a:gd name="connsiteY44" fmla="*/ 2232000 h 2264400"/>
              <a:gd name="connsiteX45" fmla="*/ 0 w 3589200"/>
              <a:gd name="connsiteY45" fmla="*/ 2203200 h 2264400"/>
              <a:gd name="connsiteX46" fmla="*/ 10800 w 3589200"/>
              <a:gd name="connsiteY46" fmla="*/ 2163600 h 2264400"/>
              <a:gd name="connsiteX47" fmla="*/ 39600 w 3589200"/>
              <a:gd name="connsiteY47" fmla="*/ 2120400 h 2264400"/>
              <a:gd name="connsiteX48" fmla="*/ 93600 w 3589200"/>
              <a:gd name="connsiteY48" fmla="*/ 2052000 h 2264400"/>
              <a:gd name="connsiteX49" fmla="*/ 133200 w 3589200"/>
              <a:gd name="connsiteY49" fmla="*/ 1972800 h 2264400"/>
              <a:gd name="connsiteX50" fmla="*/ 176400 w 3589200"/>
              <a:gd name="connsiteY50" fmla="*/ 1839600 h 2264400"/>
              <a:gd name="connsiteX51" fmla="*/ 230400 w 3589200"/>
              <a:gd name="connsiteY51" fmla="*/ 1558800 h 2264400"/>
              <a:gd name="connsiteX52" fmla="*/ 252000 w 3589200"/>
              <a:gd name="connsiteY52" fmla="*/ 1357200 h 2264400"/>
              <a:gd name="connsiteX53" fmla="*/ 262800 w 3589200"/>
              <a:gd name="connsiteY53" fmla="*/ 1267200 h 2264400"/>
              <a:gd name="connsiteX54" fmla="*/ 262800 w 3589200"/>
              <a:gd name="connsiteY54" fmla="*/ 1249200 h 2264400"/>
              <a:gd name="connsiteX55" fmla="*/ 270000 w 3589200"/>
              <a:gd name="connsiteY55" fmla="*/ 1234800 h 2264400"/>
              <a:gd name="connsiteX56" fmla="*/ 291600 w 3589200"/>
              <a:gd name="connsiteY56" fmla="*/ 1220400 h 2264400"/>
              <a:gd name="connsiteX57" fmla="*/ 306000 w 3589200"/>
              <a:gd name="connsiteY57" fmla="*/ 1220400 h 2264400"/>
              <a:gd name="connsiteX58" fmla="*/ 316800 w 3589200"/>
              <a:gd name="connsiteY58" fmla="*/ 1227600 h 2264400"/>
              <a:gd name="connsiteX59" fmla="*/ 327600 w 3589200"/>
              <a:gd name="connsiteY59" fmla="*/ 1245600 h 2264400"/>
              <a:gd name="connsiteX60" fmla="*/ 327600 w 3589200"/>
              <a:gd name="connsiteY60" fmla="*/ 1267200 h 2264400"/>
              <a:gd name="connsiteX61" fmla="*/ 338400 w 3589200"/>
              <a:gd name="connsiteY61" fmla="*/ 1468800 h 2264400"/>
              <a:gd name="connsiteX62" fmla="*/ 352800 w 3589200"/>
              <a:gd name="connsiteY62" fmla="*/ 1634400 h 2264400"/>
              <a:gd name="connsiteX63" fmla="*/ 370800 w 3589200"/>
              <a:gd name="connsiteY63" fmla="*/ 1742400 h 2264400"/>
              <a:gd name="connsiteX64" fmla="*/ 388800 w 3589200"/>
              <a:gd name="connsiteY64" fmla="*/ 1810800 h 2264400"/>
              <a:gd name="connsiteX65" fmla="*/ 406800 w 3589200"/>
              <a:gd name="connsiteY65" fmla="*/ 1846800 h 2264400"/>
              <a:gd name="connsiteX66" fmla="*/ 432000 w 3589200"/>
              <a:gd name="connsiteY66" fmla="*/ 1875600 h 2264400"/>
              <a:gd name="connsiteX67" fmla="*/ 460800 w 3589200"/>
              <a:gd name="connsiteY67" fmla="*/ 1890000 h 2264400"/>
              <a:gd name="connsiteX68" fmla="*/ 514800 w 3589200"/>
              <a:gd name="connsiteY68" fmla="*/ 1890000 h 2264400"/>
              <a:gd name="connsiteX69" fmla="*/ 558000 w 3589200"/>
              <a:gd name="connsiteY69" fmla="*/ 1882800 h 2264400"/>
              <a:gd name="connsiteX70" fmla="*/ 640800 w 3589200"/>
              <a:gd name="connsiteY70" fmla="*/ 1843200 h 2264400"/>
              <a:gd name="connsiteX71" fmla="*/ 1058400 w 3589200"/>
              <a:gd name="connsiteY71" fmla="*/ 1605600 h 2264400"/>
              <a:gd name="connsiteX72" fmla="*/ 1386000 w 3589200"/>
              <a:gd name="connsiteY72" fmla="*/ 1425600 h 2264400"/>
              <a:gd name="connsiteX73" fmla="*/ 1864800 w 3589200"/>
              <a:gd name="connsiteY73" fmla="*/ 1148400 h 2264400"/>
              <a:gd name="connsiteX74" fmla="*/ 2170800 w 3589200"/>
              <a:gd name="connsiteY74" fmla="*/ 975600 h 2264400"/>
              <a:gd name="connsiteX0" fmla="*/ 2170800 w 3589200"/>
              <a:gd name="connsiteY0" fmla="*/ 957600 h 2246400"/>
              <a:gd name="connsiteX1" fmla="*/ 2718000 w 3589200"/>
              <a:gd name="connsiteY1" fmla="*/ 644400 h 2246400"/>
              <a:gd name="connsiteX2" fmla="*/ 3009600 w 3589200"/>
              <a:gd name="connsiteY2" fmla="*/ 468000 h 2246400"/>
              <a:gd name="connsiteX3" fmla="*/ 3182400 w 3589200"/>
              <a:gd name="connsiteY3" fmla="*/ 363600 h 2246400"/>
              <a:gd name="connsiteX4" fmla="*/ 3348000 w 3589200"/>
              <a:gd name="connsiteY4" fmla="*/ 252000 h 2246400"/>
              <a:gd name="connsiteX5" fmla="*/ 3394800 w 3589200"/>
              <a:gd name="connsiteY5" fmla="*/ 216000 h 2246400"/>
              <a:gd name="connsiteX6" fmla="*/ 3434400 w 3589200"/>
              <a:gd name="connsiteY6" fmla="*/ 176400 h 2246400"/>
              <a:gd name="connsiteX7" fmla="*/ 3474000 w 3589200"/>
              <a:gd name="connsiteY7" fmla="*/ 129600 h 2246400"/>
              <a:gd name="connsiteX8" fmla="*/ 3488400 w 3589200"/>
              <a:gd name="connsiteY8" fmla="*/ 90000 h 2246400"/>
              <a:gd name="connsiteX9" fmla="*/ 3499200 w 3589200"/>
              <a:gd name="connsiteY9" fmla="*/ 39600 h 2246400"/>
              <a:gd name="connsiteX10" fmla="*/ 3502800 w 3589200"/>
              <a:gd name="connsiteY10" fmla="*/ 7200 h 2246400"/>
              <a:gd name="connsiteX11" fmla="*/ 3506400 w 3589200"/>
              <a:gd name="connsiteY11" fmla="*/ 0 h 2246400"/>
              <a:gd name="connsiteX12" fmla="*/ 3574800 w 3589200"/>
              <a:gd name="connsiteY12" fmla="*/ 21600 h 2246400"/>
              <a:gd name="connsiteX13" fmla="*/ 3589200 w 3589200"/>
              <a:gd name="connsiteY13" fmla="*/ 115200 h 2246400"/>
              <a:gd name="connsiteX14" fmla="*/ 3589200 w 3589200"/>
              <a:gd name="connsiteY14" fmla="*/ 154800 h 2246400"/>
              <a:gd name="connsiteX15" fmla="*/ 3589200 w 3589200"/>
              <a:gd name="connsiteY15" fmla="*/ 226800 h 2246400"/>
              <a:gd name="connsiteX16" fmla="*/ 3589200 w 3589200"/>
              <a:gd name="connsiteY16" fmla="*/ 327600 h 2246400"/>
              <a:gd name="connsiteX17" fmla="*/ 3582000 w 3589200"/>
              <a:gd name="connsiteY17" fmla="*/ 399600 h 2246400"/>
              <a:gd name="connsiteX18" fmla="*/ 3560400 w 3589200"/>
              <a:gd name="connsiteY18" fmla="*/ 475200 h 2246400"/>
              <a:gd name="connsiteX19" fmla="*/ 3542400 w 3589200"/>
              <a:gd name="connsiteY19" fmla="*/ 507600 h 2246400"/>
              <a:gd name="connsiteX20" fmla="*/ 3513600 w 3589200"/>
              <a:gd name="connsiteY20" fmla="*/ 522000 h 2246400"/>
              <a:gd name="connsiteX21" fmla="*/ 3484800 w 3589200"/>
              <a:gd name="connsiteY21" fmla="*/ 532800 h 2246400"/>
              <a:gd name="connsiteX22" fmla="*/ 3380400 w 3589200"/>
              <a:gd name="connsiteY22" fmla="*/ 568800 h 2246400"/>
              <a:gd name="connsiteX23" fmla="*/ 3214800 w 3589200"/>
              <a:gd name="connsiteY23" fmla="*/ 630000 h 2246400"/>
              <a:gd name="connsiteX24" fmla="*/ 3067200 w 3589200"/>
              <a:gd name="connsiteY24" fmla="*/ 694800 h 2246400"/>
              <a:gd name="connsiteX25" fmla="*/ 2908800 w 3589200"/>
              <a:gd name="connsiteY25" fmla="*/ 774000 h 2246400"/>
              <a:gd name="connsiteX26" fmla="*/ 2574000 w 3589200"/>
              <a:gd name="connsiteY26" fmla="*/ 957600 h 2246400"/>
              <a:gd name="connsiteX27" fmla="*/ 1998000 w 3589200"/>
              <a:gd name="connsiteY27" fmla="*/ 1292400 h 2246400"/>
              <a:gd name="connsiteX28" fmla="*/ 1234800 w 3589200"/>
              <a:gd name="connsiteY28" fmla="*/ 1728000 h 2246400"/>
              <a:gd name="connsiteX29" fmla="*/ 1062000 w 3589200"/>
              <a:gd name="connsiteY29" fmla="*/ 1836000 h 2246400"/>
              <a:gd name="connsiteX30" fmla="*/ 950400 w 3589200"/>
              <a:gd name="connsiteY30" fmla="*/ 1911600 h 2246400"/>
              <a:gd name="connsiteX31" fmla="*/ 856800 w 3589200"/>
              <a:gd name="connsiteY31" fmla="*/ 1972800 h 2246400"/>
              <a:gd name="connsiteX32" fmla="*/ 745200 w 3589200"/>
              <a:gd name="connsiteY32" fmla="*/ 2048400 h 2246400"/>
              <a:gd name="connsiteX33" fmla="*/ 684000 w 3589200"/>
              <a:gd name="connsiteY33" fmla="*/ 2091600 h 2246400"/>
              <a:gd name="connsiteX34" fmla="*/ 640800 w 3589200"/>
              <a:gd name="connsiteY34" fmla="*/ 2124000 h 2246400"/>
              <a:gd name="connsiteX35" fmla="*/ 608400 w 3589200"/>
              <a:gd name="connsiteY35" fmla="*/ 2145600 h 2246400"/>
              <a:gd name="connsiteX36" fmla="*/ 568800 w 3589200"/>
              <a:gd name="connsiteY36" fmla="*/ 2163600 h 2246400"/>
              <a:gd name="connsiteX37" fmla="*/ 504000 w 3589200"/>
              <a:gd name="connsiteY37" fmla="*/ 2188800 h 2246400"/>
              <a:gd name="connsiteX38" fmla="*/ 378000 w 3589200"/>
              <a:gd name="connsiteY38" fmla="*/ 2214000 h 2246400"/>
              <a:gd name="connsiteX39" fmla="*/ 198000 w 3589200"/>
              <a:gd name="connsiteY39" fmla="*/ 2242800 h 2246400"/>
              <a:gd name="connsiteX40" fmla="*/ 97200 w 3589200"/>
              <a:gd name="connsiteY40" fmla="*/ 2246400 h 2246400"/>
              <a:gd name="connsiteX41" fmla="*/ 39600 w 3589200"/>
              <a:gd name="connsiteY41" fmla="*/ 2246400 h 2246400"/>
              <a:gd name="connsiteX42" fmla="*/ 21600 w 3589200"/>
              <a:gd name="connsiteY42" fmla="*/ 2239200 h 2246400"/>
              <a:gd name="connsiteX43" fmla="*/ 0 w 3589200"/>
              <a:gd name="connsiteY43" fmla="*/ 2214000 h 2246400"/>
              <a:gd name="connsiteX44" fmla="*/ 0 w 3589200"/>
              <a:gd name="connsiteY44" fmla="*/ 2185200 h 2246400"/>
              <a:gd name="connsiteX45" fmla="*/ 10800 w 3589200"/>
              <a:gd name="connsiteY45" fmla="*/ 2145600 h 2246400"/>
              <a:gd name="connsiteX46" fmla="*/ 39600 w 3589200"/>
              <a:gd name="connsiteY46" fmla="*/ 2102400 h 2246400"/>
              <a:gd name="connsiteX47" fmla="*/ 93600 w 3589200"/>
              <a:gd name="connsiteY47" fmla="*/ 2034000 h 2246400"/>
              <a:gd name="connsiteX48" fmla="*/ 133200 w 3589200"/>
              <a:gd name="connsiteY48" fmla="*/ 1954800 h 2246400"/>
              <a:gd name="connsiteX49" fmla="*/ 176400 w 3589200"/>
              <a:gd name="connsiteY49" fmla="*/ 1821600 h 2246400"/>
              <a:gd name="connsiteX50" fmla="*/ 230400 w 3589200"/>
              <a:gd name="connsiteY50" fmla="*/ 1540800 h 2246400"/>
              <a:gd name="connsiteX51" fmla="*/ 252000 w 3589200"/>
              <a:gd name="connsiteY51" fmla="*/ 1339200 h 2246400"/>
              <a:gd name="connsiteX52" fmla="*/ 262800 w 3589200"/>
              <a:gd name="connsiteY52" fmla="*/ 1249200 h 2246400"/>
              <a:gd name="connsiteX53" fmla="*/ 262800 w 3589200"/>
              <a:gd name="connsiteY53" fmla="*/ 1231200 h 2246400"/>
              <a:gd name="connsiteX54" fmla="*/ 270000 w 3589200"/>
              <a:gd name="connsiteY54" fmla="*/ 1216800 h 2246400"/>
              <a:gd name="connsiteX55" fmla="*/ 291600 w 3589200"/>
              <a:gd name="connsiteY55" fmla="*/ 1202400 h 2246400"/>
              <a:gd name="connsiteX56" fmla="*/ 306000 w 3589200"/>
              <a:gd name="connsiteY56" fmla="*/ 1202400 h 2246400"/>
              <a:gd name="connsiteX57" fmla="*/ 316800 w 3589200"/>
              <a:gd name="connsiteY57" fmla="*/ 1209600 h 2246400"/>
              <a:gd name="connsiteX58" fmla="*/ 327600 w 3589200"/>
              <a:gd name="connsiteY58" fmla="*/ 1227600 h 2246400"/>
              <a:gd name="connsiteX59" fmla="*/ 327600 w 3589200"/>
              <a:gd name="connsiteY59" fmla="*/ 1249200 h 2246400"/>
              <a:gd name="connsiteX60" fmla="*/ 338400 w 3589200"/>
              <a:gd name="connsiteY60" fmla="*/ 1450800 h 2246400"/>
              <a:gd name="connsiteX61" fmla="*/ 352800 w 3589200"/>
              <a:gd name="connsiteY61" fmla="*/ 1616400 h 2246400"/>
              <a:gd name="connsiteX62" fmla="*/ 370800 w 3589200"/>
              <a:gd name="connsiteY62" fmla="*/ 1724400 h 2246400"/>
              <a:gd name="connsiteX63" fmla="*/ 388800 w 3589200"/>
              <a:gd name="connsiteY63" fmla="*/ 1792800 h 2246400"/>
              <a:gd name="connsiteX64" fmla="*/ 406800 w 3589200"/>
              <a:gd name="connsiteY64" fmla="*/ 1828800 h 2246400"/>
              <a:gd name="connsiteX65" fmla="*/ 432000 w 3589200"/>
              <a:gd name="connsiteY65" fmla="*/ 1857600 h 2246400"/>
              <a:gd name="connsiteX66" fmla="*/ 460800 w 3589200"/>
              <a:gd name="connsiteY66" fmla="*/ 1872000 h 2246400"/>
              <a:gd name="connsiteX67" fmla="*/ 514800 w 3589200"/>
              <a:gd name="connsiteY67" fmla="*/ 1872000 h 2246400"/>
              <a:gd name="connsiteX68" fmla="*/ 558000 w 3589200"/>
              <a:gd name="connsiteY68" fmla="*/ 1864800 h 2246400"/>
              <a:gd name="connsiteX69" fmla="*/ 640800 w 3589200"/>
              <a:gd name="connsiteY69" fmla="*/ 1825200 h 2246400"/>
              <a:gd name="connsiteX70" fmla="*/ 1058400 w 3589200"/>
              <a:gd name="connsiteY70" fmla="*/ 1587600 h 2246400"/>
              <a:gd name="connsiteX71" fmla="*/ 1386000 w 3589200"/>
              <a:gd name="connsiteY71" fmla="*/ 1407600 h 2246400"/>
              <a:gd name="connsiteX72" fmla="*/ 1864800 w 3589200"/>
              <a:gd name="connsiteY72" fmla="*/ 1130400 h 2246400"/>
              <a:gd name="connsiteX73" fmla="*/ 2170800 w 3589200"/>
              <a:gd name="connsiteY73" fmla="*/ 957600 h 2246400"/>
              <a:gd name="connsiteX0" fmla="*/ 2170800 w 3589200"/>
              <a:gd name="connsiteY0" fmla="*/ 950400 h 2239200"/>
              <a:gd name="connsiteX1" fmla="*/ 2718000 w 3589200"/>
              <a:gd name="connsiteY1" fmla="*/ 637200 h 2239200"/>
              <a:gd name="connsiteX2" fmla="*/ 3009600 w 3589200"/>
              <a:gd name="connsiteY2" fmla="*/ 460800 h 2239200"/>
              <a:gd name="connsiteX3" fmla="*/ 3182400 w 3589200"/>
              <a:gd name="connsiteY3" fmla="*/ 356400 h 2239200"/>
              <a:gd name="connsiteX4" fmla="*/ 3348000 w 3589200"/>
              <a:gd name="connsiteY4" fmla="*/ 244800 h 2239200"/>
              <a:gd name="connsiteX5" fmla="*/ 3394800 w 3589200"/>
              <a:gd name="connsiteY5" fmla="*/ 208800 h 2239200"/>
              <a:gd name="connsiteX6" fmla="*/ 3434400 w 3589200"/>
              <a:gd name="connsiteY6" fmla="*/ 169200 h 2239200"/>
              <a:gd name="connsiteX7" fmla="*/ 3474000 w 3589200"/>
              <a:gd name="connsiteY7" fmla="*/ 122400 h 2239200"/>
              <a:gd name="connsiteX8" fmla="*/ 3488400 w 3589200"/>
              <a:gd name="connsiteY8" fmla="*/ 82800 h 2239200"/>
              <a:gd name="connsiteX9" fmla="*/ 3499200 w 3589200"/>
              <a:gd name="connsiteY9" fmla="*/ 32400 h 2239200"/>
              <a:gd name="connsiteX10" fmla="*/ 3502800 w 3589200"/>
              <a:gd name="connsiteY10" fmla="*/ 0 h 2239200"/>
              <a:gd name="connsiteX11" fmla="*/ 3574800 w 3589200"/>
              <a:gd name="connsiteY11" fmla="*/ 14400 h 2239200"/>
              <a:gd name="connsiteX12" fmla="*/ 3589200 w 3589200"/>
              <a:gd name="connsiteY12" fmla="*/ 108000 h 2239200"/>
              <a:gd name="connsiteX13" fmla="*/ 3589200 w 3589200"/>
              <a:gd name="connsiteY13" fmla="*/ 147600 h 2239200"/>
              <a:gd name="connsiteX14" fmla="*/ 3589200 w 3589200"/>
              <a:gd name="connsiteY14" fmla="*/ 219600 h 2239200"/>
              <a:gd name="connsiteX15" fmla="*/ 3589200 w 3589200"/>
              <a:gd name="connsiteY15" fmla="*/ 320400 h 2239200"/>
              <a:gd name="connsiteX16" fmla="*/ 3582000 w 3589200"/>
              <a:gd name="connsiteY16" fmla="*/ 392400 h 2239200"/>
              <a:gd name="connsiteX17" fmla="*/ 3560400 w 3589200"/>
              <a:gd name="connsiteY17" fmla="*/ 468000 h 2239200"/>
              <a:gd name="connsiteX18" fmla="*/ 3542400 w 3589200"/>
              <a:gd name="connsiteY18" fmla="*/ 500400 h 2239200"/>
              <a:gd name="connsiteX19" fmla="*/ 3513600 w 3589200"/>
              <a:gd name="connsiteY19" fmla="*/ 514800 h 2239200"/>
              <a:gd name="connsiteX20" fmla="*/ 3484800 w 3589200"/>
              <a:gd name="connsiteY20" fmla="*/ 525600 h 2239200"/>
              <a:gd name="connsiteX21" fmla="*/ 3380400 w 3589200"/>
              <a:gd name="connsiteY21" fmla="*/ 561600 h 2239200"/>
              <a:gd name="connsiteX22" fmla="*/ 3214800 w 3589200"/>
              <a:gd name="connsiteY22" fmla="*/ 622800 h 2239200"/>
              <a:gd name="connsiteX23" fmla="*/ 3067200 w 3589200"/>
              <a:gd name="connsiteY23" fmla="*/ 687600 h 2239200"/>
              <a:gd name="connsiteX24" fmla="*/ 2908800 w 3589200"/>
              <a:gd name="connsiteY24" fmla="*/ 766800 h 2239200"/>
              <a:gd name="connsiteX25" fmla="*/ 2574000 w 3589200"/>
              <a:gd name="connsiteY25" fmla="*/ 950400 h 2239200"/>
              <a:gd name="connsiteX26" fmla="*/ 1998000 w 3589200"/>
              <a:gd name="connsiteY26" fmla="*/ 1285200 h 2239200"/>
              <a:gd name="connsiteX27" fmla="*/ 1234800 w 3589200"/>
              <a:gd name="connsiteY27" fmla="*/ 1720800 h 2239200"/>
              <a:gd name="connsiteX28" fmla="*/ 1062000 w 3589200"/>
              <a:gd name="connsiteY28" fmla="*/ 1828800 h 2239200"/>
              <a:gd name="connsiteX29" fmla="*/ 950400 w 3589200"/>
              <a:gd name="connsiteY29" fmla="*/ 1904400 h 2239200"/>
              <a:gd name="connsiteX30" fmla="*/ 856800 w 3589200"/>
              <a:gd name="connsiteY30" fmla="*/ 1965600 h 2239200"/>
              <a:gd name="connsiteX31" fmla="*/ 745200 w 3589200"/>
              <a:gd name="connsiteY31" fmla="*/ 2041200 h 2239200"/>
              <a:gd name="connsiteX32" fmla="*/ 684000 w 3589200"/>
              <a:gd name="connsiteY32" fmla="*/ 2084400 h 2239200"/>
              <a:gd name="connsiteX33" fmla="*/ 640800 w 3589200"/>
              <a:gd name="connsiteY33" fmla="*/ 2116800 h 2239200"/>
              <a:gd name="connsiteX34" fmla="*/ 608400 w 3589200"/>
              <a:gd name="connsiteY34" fmla="*/ 2138400 h 2239200"/>
              <a:gd name="connsiteX35" fmla="*/ 568800 w 3589200"/>
              <a:gd name="connsiteY35" fmla="*/ 2156400 h 2239200"/>
              <a:gd name="connsiteX36" fmla="*/ 504000 w 3589200"/>
              <a:gd name="connsiteY36" fmla="*/ 2181600 h 2239200"/>
              <a:gd name="connsiteX37" fmla="*/ 378000 w 3589200"/>
              <a:gd name="connsiteY37" fmla="*/ 2206800 h 2239200"/>
              <a:gd name="connsiteX38" fmla="*/ 198000 w 3589200"/>
              <a:gd name="connsiteY38" fmla="*/ 2235600 h 2239200"/>
              <a:gd name="connsiteX39" fmla="*/ 97200 w 3589200"/>
              <a:gd name="connsiteY39" fmla="*/ 2239200 h 2239200"/>
              <a:gd name="connsiteX40" fmla="*/ 39600 w 3589200"/>
              <a:gd name="connsiteY40" fmla="*/ 2239200 h 2239200"/>
              <a:gd name="connsiteX41" fmla="*/ 21600 w 3589200"/>
              <a:gd name="connsiteY41" fmla="*/ 2232000 h 2239200"/>
              <a:gd name="connsiteX42" fmla="*/ 0 w 3589200"/>
              <a:gd name="connsiteY42" fmla="*/ 2206800 h 2239200"/>
              <a:gd name="connsiteX43" fmla="*/ 0 w 3589200"/>
              <a:gd name="connsiteY43" fmla="*/ 2178000 h 2239200"/>
              <a:gd name="connsiteX44" fmla="*/ 10800 w 3589200"/>
              <a:gd name="connsiteY44" fmla="*/ 2138400 h 2239200"/>
              <a:gd name="connsiteX45" fmla="*/ 39600 w 3589200"/>
              <a:gd name="connsiteY45" fmla="*/ 2095200 h 2239200"/>
              <a:gd name="connsiteX46" fmla="*/ 93600 w 3589200"/>
              <a:gd name="connsiteY46" fmla="*/ 2026800 h 2239200"/>
              <a:gd name="connsiteX47" fmla="*/ 133200 w 3589200"/>
              <a:gd name="connsiteY47" fmla="*/ 1947600 h 2239200"/>
              <a:gd name="connsiteX48" fmla="*/ 176400 w 3589200"/>
              <a:gd name="connsiteY48" fmla="*/ 1814400 h 2239200"/>
              <a:gd name="connsiteX49" fmla="*/ 230400 w 3589200"/>
              <a:gd name="connsiteY49" fmla="*/ 1533600 h 2239200"/>
              <a:gd name="connsiteX50" fmla="*/ 252000 w 3589200"/>
              <a:gd name="connsiteY50" fmla="*/ 1332000 h 2239200"/>
              <a:gd name="connsiteX51" fmla="*/ 262800 w 3589200"/>
              <a:gd name="connsiteY51" fmla="*/ 1242000 h 2239200"/>
              <a:gd name="connsiteX52" fmla="*/ 262800 w 3589200"/>
              <a:gd name="connsiteY52" fmla="*/ 1224000 h 2239200"/>
              <a:gd name="connsiteX53" fmla="*/ 270000 w 3589200"/>
              <a:gd name="connsiteY53" fmla="*/ 1209600 h 2239200"/>
              <a:gd name="connsiteX54" fmla="*/ 291600 w 3589200"/>
              <a:gd name="connsiteY54" fmla="*/ 1195200 h 2239200"/>
              <a:gd name="connsiteX55" fmla="*/ 306000 w 3589200"/>
              <a:gd name="connsiteY55" fmla="*/ 1195200 h 2239200"/>
              <a:gd name="connsiteX56" fmla="*/ 316800 w 3589200"/>
              <a:gd name="connsiteY56" fmla="*/ 1202400 h 2239200"/>
              <a:gd name="connsiteX57" fmla="*/ 327600 w 3589200"/>
              <a:gd name="connsiteY57" fmla="*/ 1220400 h 2239200"/>
              <a:gd name="connsiteX58" fmla="*/ 327600 w 3589200"/>
              <a:gd name="connsiteY58" fmla="*/ 1242000 h 2239200"/>
              <a:gd name="connsiteX59" fmla="*/ 338400 w 3589200"/>
              <a:gd name="connsiteY59" fmla="*/ 1443600 h 2239200"/>
              <a:gd name="connsiteX60" fmla="*/ 352800 w 3589200"/>
              <a:gd name="connsiteY60" fmla="*/ 1609200 h 2239200"/>
              <a:gd name="connsiteX61" fmla="*/ 370800 w 3589200"/>
              <a:gd name="connsiteY61" fmla="*/ 1717200 h 2239200"/>
              <a:gd name="connsiteX62" fmla="*/ 388800 w 3589200"/>
              <a:gd name="connsiteY62" fmla="*/ 1785600 h 2239200"/>
              <a:gd name="connsiteX63" fmla="*/ 406800 w 3589200"/>
              <a:gd name="connsiteY63" fmla="*/ 1821600 h 2239200"/>
              <a:gd name="connsiteX64" fmla="*/ 432000 w 3589200"/>
              <a:gd name="connsiteY64" fmla="*/ 1850400 h 2239200"/>
              <a:gd name="connsiteX65" fmla="*/ 460800 w 3589200"/>
              <a:gd name="connsiteY65" fmla="*/ 1864800 h 2239200"/>
              <a:gd name="connsiteX66" fmla="*/ 514800 w 3589200"/>
              <a:gd name="connsiteY66" fmla="*/ 1864800 h 2239200"/>
              <a:gd name="connsiteX67" fmla="*/ 558000 w 3589200"/>
              <a:gd name="connsiteY67" fmla="*/ 1857600 h 2239200"/>
              <a:gd name="connsiteX68" fmla="*/ 640800 w 3589200"/>
              <a:gd name="connsiteY68" fmla="*/ 1818000 h 2239200"/>
              <a:gd name="connsiteX69" fmla="*/ 1058400 w 3589200"/>
              <a:gd name="connsiteY69" fmla="*/ 1580400 h 2239200"/>
              <a:gd name="connsiteX70" fmla="*/ 1386000 w 3589200"/>
              <a:gd name="connsiteY70" fmla="*/ 1400400 h 2239200"/>
              <a:gd name="connsiteX71" fmla="*/ 1864800 w 3589200"/>
              <a:gd name="connsiteY71" fmla="*/ 1123200 h 2239200"/>
              <a:gd name="connsiteX72" fmla="*/ 2170800 w 3589200"/>
              <a:gd name="connsiteY72" fmla="*/ 950400 h 2239200"/>
              <a:gd name="connsiteX0" fmla="*/ 2170800 w 3589200"/>
              <a:gd name="connsiteY0" fmla="*/ 936000 h 2224800"/>
              <a:gd name="connsiteX1" fmla="*/ 2718000 w 3589200"/>
              <a:gd name="connsiteY1" fmla="*/ 622800 h 2224800"/>
              <a:gd name="connsiteX2" fmla="*/ 3009600 w 3589200"/>
              <a:gd name="connsiteY2" fmla="*/ 446400 h 2224800"/>
              <a:gd name="connsiteX3" fmla="*/ 3182400 w 3589200"/>
              <a:gd name="connsiteY3" fmla="*/ 342000 h 2224800"/>
              <a:gd name="connsiteX4" fmla="*/ 3348000 w 3589200"/>
              <a:gd name="connsiteY4" fmla="*/ 230400 h 2224800"/>
              <a:gd name="connsiteX5" fmla="*/ 3394800 w 3589200"/>
              <a:gd name="connsiteY5" fmla="*/ 194400 h 2224800"/>
              <a:gd name="connsiteX6" fmla="*/ 3434400 w 3589200"/>
              <a:gd name="connsiteY6" fmla="*/ 154800 h 2224800"/>
              <a:gd name="connsiteX7" fmla="*/ 3474000 w 3589200"/>
              <a:gd name="connsiteY7" fmla="*/ 108000 h 2224800"/>
              <a:gd name="connsiteX8" fmla="*/ 3488400 w 3589200"/>
              <a:gd name="connsiteY8" fmla="*/ 68400 h 2224800"/>
              <a:gd name="connsiteX9" fmla="*/ 3499200 w 3589200"/>
              <a:gd name="connsiteY9" fmla="*/ 18000 h 2224800"/>
              <a:gd name="connsiteX10" fmla="*/ 3574800 w 3589200"/>
              <a:gd name="connsiteY10" fmla="*/ 0 h 2224800"/>
              <a:gd name="connsiteX11" fmla="*/ 3589200 w 3589200"/>
              <a:gd name="connsiteY11" fmla="*/ 93600 h 2224800"/>
              <a:gd name="connsiteX12" fmla="*/ 3589200 w 3589200"/>
              <a:gd name="connsiteY12" fmla="*/ 133200 h 2224800"/>
              <a:gd name="connsiteX13" fmla="*/ 3589200 w 3589200"/>
              <a:gd name="connsiteY13" fmla="*/ 205200 h 2224800"/>
              <a:gd name="connsiteX14" fmla="*/ 3589200 w 3589200"/>
              <a:gd name="connsiteY14" fmla="*/ 306000 h 2224800"/>
              <a:gd name="connsiteX15" fmla="*/ 3582000 w 3589200"/>
              <a:gd name="connsiteY15" fmla="*/ 378000 h 2224800"/>
              <a:gd name="connsiteX16" fmla="*/ 3560400 w 3589200"/>
              <a:gd name="connsiteY16" fmla="*/ 453600 h 2224800"/>
              <a:gd name="connsiteX17" fmla="*/ 3542400 w 3589200"/>
              <a:gd name="connsiteY17" fmla="*/ 486000 h 2224800"/>
              <a:gd name="connsiteX18" fmla="*/ 3513600 w 3589200"/>
              <a:gd name="connsiteY18" fmla="*/ 500400 h 2224800"/>
              <a:gd name="connsiteX19" fmla="*/ 3484800 w 3589200"/>
              <a:gd name="connsiteY19" fmla="*/ 511200 h 2224800"/>
              <a:gd name="connsiteX20" fmla="*/ 3380400 w 3589200"/>
              <a:gd name="connsiteY20" fmla="*/ 547200 h 2224800"/>
              <a:gd name="connsiteX21" fmla="*/ 3214800 w 3589200"/>
              <a:gd name="connsiteY21" fmla="*/ 608400 h 2224800"/>
              <a:gd name="connsiteX22" fmla="*/ 3067200 w 3589200"/>
              <a:gd name="connsiteY22" fmla="*/ 673200 h 2224800"/>
              <a:gd name="connsiteX23" fmla="*/ 2908800 w 3589200"/>
              <a:gd name="connsiteY23" fmla="*/ 752400 h 2224800"/>
              <a:gd name="connsiteX24" fmla="*/ 2574000 w 3589200"/>
              <a:gd name="connsiteY24" fmla="*/ 936000 h 2224800"/>
              <a:gd name="connsiteX25" fmla="*/ 1998000 w 3589200"/>
              <a:gd name="connsiteY25" fmla="*/ 1270800 h 2224800"/>
              <a:gd name="connsiteX26" fmla="*/ 1234800 w 3589200"/>
              <a:gd name="connsiteY26" fmla="*/ 1706400 h 2224800"/>
              <a:gd name="connsiteX27" fmla="*/ 1062000 w 3589200"/>
              <a:gd name="connsiteY27" fmla="*/ 1814400 h 2224800"/>
              <a:gd name="connsiteX28" fmla="*/ 950400 w 3589200"/>
              <a:gd name="connsiteY28" fmla="*/ 1890000 h 2224800"/>
              <a:gd name="connsiteX29" fmla="*/ 856800 w 3589200"/>
              <a:gd name="connsiteY29" fmla="*/ 1951200 h 2224800"/>
              <a:gd name="connsiteX30" fmla="*/ 745200 w 3589200"/>
              <a:gd name="connsiteY30" fmla="*/ 2026800 h 2224800"/>
              <a:gd name="connsiteX31" fmla="*/ 684000 w 3589200"/>
              <a:gd name="connsiteY31" fmla="*/ 2070000 h 2224800"/>
              <a:gd name="connsiteX32" fmla="*/ 640800 w 3589200"/>
              <a:gd name="connsiteY32" fmla="*/ 2102400 h 2224800"/>
              <a:gd name="connsiteX33" fmla="*/ 608400 w 3589200"/>
              <a:gd name="connsiteY33" fmla="*/ 2124000 h 2224800"/>
              <a:gd name="connsiteX34" fmla="*/ 568800 w 3589200"/>
              <a:gd name="connsiteY34" fmla="*/ 2142000 h 2224800"/>
              <a:gd name="connsiteX35" fmla="*/ 504000 w 3589200"/>
              <a:gd name="connsiteY35" fmla="*/ 2167200 h 2224800"/>
              <a:gd name="connsiteX36" fmla="*/ 378000 w 3589200"/>
              <a:gd name="connsiteY36" fmla="*/ 2192400 h 2224800"/>
              <a:gd name="connsiteX37" fmla="*/ 198000 w 3589200"/>
              <a:gd name="connsiteY37" fmla="*/ 2221200 h 2224800"/>
              <a:gd name="connsiteX38" fmla="*/ 97200 w 3589200"/>
              <a:gd name="connsiteY38" fmla="*/ 2224800 h 2224800"/>
              <a:gd name="connsiteX39" fmla="*/ 39600 w 3589200"/>
              <a:gd name="connsiteY39" fmla="*/ 2224800 h 2224800"/>
              <a:gd name="connsiteX40" fmla="*/ 21600 w 3589200"/>
              <a:gd name="connsiteY40" fmla="*/ 2217600 h 2224800"/>
              <a:gd name="connsiteX41" fmla="*/ 0 w 3589200"/>
              <a:gd name="connsiteY41" fmla="*/ 2192400 h 2224800"/>
              <a:gd name="connsiteX42" fmla="*/ 0 w 3589200"/>
              <a:gd name="connsiteY42" fmla="*/ 2163600 h 2224800"/>
              <a:gd name="connsiteX43" fmla="*/ 10800 w 3589200"/>
              <a:gd name="connsiteY43" fmla="*/ 2124000 h 2224800"/>
              <a:gd name="connsiteX44" fmla="*/ 39600 w 3589200"/>
              <a:gd name="connsiteY44" fmla="*/ 2080800 h 2224800"/>
              <a:gd name="connsiteX45" fmla="*/ 93600 w 3589200"/>
              <a:gd name="connsiteY45" fmla="*/ 2012400 h 2224800"/>
              <a:gd name="connsiteX46" fmla="*/ 133200 w 3589200"/>
              <a:gd name="connsiteY46" fmla="*/ 1933200 h 2224800"/>
              <a:gd name="connsiteX47" fmla="*/ 176400 w 3589200"/>
              <a:gd name="connsiteY47" fmla="*/ 1800000 h 2224800"/>
              <a:gd name="connsiteX48" fmla="*/ 230400 w 3589200"/>
              <a:gd name="connsiteY48" fmla="*/ 1519200 h 2224800"/>
              <a:gd name="connsiteX49" fmla="*/ 252000 w 3589200"/>
              <a:gd name="connsiteY49" fmla="*/ 1317600 h 2224800"/>
              <a:gd name="connsiteX50" fmla="*/ 262800 w 3589200"/>
              <a:gd name="connsiteY50" fmla="*/ 1227600 h 2224800"/>
              <a:gd name="connsiteX51" fmla="*/ 262800 w 3589200"/>
              <a:gd name="connsiteY51" fmla="*/ 1209600 h 2224800"/>
              <a:gd name="connsiteX52" fmla="*/ 270000 w 3589200"/>
              <a:gd name="connsiteY52" fmla="*/ 1195200 h 2224800"/>
              <a:gd name="connsiteX53" fmla="*/ 291600 w 3589200"/>
              <a:gd name="connsiteY53" fmla="*/ 1180800 h 2224800"/>
              <a:gd name="connsiteX54" fmla="*/ 306000 w 3589200"/>
              <a:gd name="connsiteY54" fmla="*/ 1180800 h 2224800"/>
              <a:gd name="connsiteX55" fmla="*/ 316800 w 3589200"/>
              <a:gd name="connsiteY55" fmla="*/ 1188000 h 2224800"/>
              <a:gd name="connsiteX56" fmla="*/ 327600 w 3589200"/>
              <a:gd name="connsiteY56" fmla="*/ 1206000 h 2224800"/>
              <a:gd name="connsiteX57" fmla="*/ 327600 w 3589200"/>
              <a:gd name="connsiteY57" fmla="*/ 1227600 h 2224800"/>
              <a:gd name="connsiteX58" fmla="*/ 338400 w 3589200"/>
              <a:gd name="connsiteY58" fmla="*/ 1429200 h 2224800"/>
              <a:gd name="connsiteX59" fmla="*/ 352800 w 3589200"/>
              <a:gd name="connsiteY59" fmla="*/ 1594800 h 2224800"/>
              <a:gd name="connsiteX60" fmla="*/ 370800 w 3589200"/>
              <a:gd name="connsiteY60" fmla="*/ 1702800 h 2224800"/>
              <a:gd name="connsiteX61" fmla="*/ 388800 w 3589200"/>
              <a:gd name="connsiteY61" fmla="*/ 1771200 h 2224800"/>
              <a:gd name="connsiteX62" fmla="*/ 406800 w 3589200"/>
              <a:gd name="connsiteY62" fmla="*/ 1807200 h 2224800"/>
              <a:gd name="connsiteX63" fmla="*/ 432000 w 3589200"/>
              <a:gd name="connsiteY63" fmla="*/ 1836000 h 2224800"/>
              <a:gd name="connsiteX64" fmla="*/ 460800 w 3589200"/>
              <a:gd name="connsiteY64" fmla="*/ 1850400 h 2224800"/>
              <a:gd name="connsiteX65" fmla="*/ 514800 w 3589200"/>
              <a:gd name="connsiteY65" fmla="*/ 1850400 h 2224800"/>
              <a:gd name="connsiteX66" fmla="*/ 558000 w 3589200"/>
              <a:gd name="connsiteY66" fmla="*/ 1843200 h 2224800"/>
              <a:gd name="connsiteX67" fmla="*/ 640800 w 3589200"/>
              <a:gd name="connsiteY67" fmla="*/ 1803600 h 2224800"/>
              <a:gd name="connsiteX68" fmla="*/ 1058400 w 3589200"/>
              <a:gd name="connsiteY68" fmla="*/ 1566000 h 2224800"/>
              <a:gd name="connsiteX69" fmla="*/ 1386000 w 3589200"/>
              <a:gd name="connsiteY69" fmla="*/ 1386000 h 2224800"/>
              <a:gd name="connsiteX70" fmla="*/ 1864800 w 3589200"/>
              <a:gd name="connsiteY70" fmla="*/ 1108800 h 2224800"/>
              <a:gd name="connsiteX71" fmla="*/ 2170800 w 3589200"/>
              <a:gd name="connsiteY71" fmla="*/ 936000 h 2224800"/>
              <a:gd name="connsiteX0" fmla="*/ 2170800 w 3589200"/>
              <a:gd name="connsiteY0" fmla="*/ 936000 h 2224800"/>
              <a:gd name="connsiteX1" fmla="*/ 2718000 w 3589200"/>
              <a:gd name="connsiteY1" fmla="*/ 622800 h 2224800"/>
              <a:gd name="connsiteX2" fmla="*/ 3009600 w 3589200"/>
              <a:gd name="connsiteY2" fmla="*/ 446400 h 2224800"/>
              <a:gd name="connsiteX3" fmla="*/ 3182400 w 3589200"/>
              <a:gd name="connsiteY3" fmla="*/ 342000 h 2224800"/>
              <a:gd name="connsiteX4" fmla="*/ 3348000 w 3589200"/>
              <a:gd name="connsiteY4" fmla="*/ 230400 h 2224800"/>
              <a:gd name="connsiteX5" fmla="*/ 3394800 w 3589200"/>
              <a:gd name="connsiteY5" fmla="*/ 194400 h 2224800"/>
              <a:gd name="connsiteX6" fmla="*/ 3434400 w 3589200"/>
              <a:gd name="connsiteY6" fmla="*/ 154800 h 2224800"/>
              <a:gd name="connsiteX7" fmla="*/ 3474000 w 3589200"/>
              <a:gd name="connsiteY7" fmla="*/ 108000 h 2224800"/>
              <a:gd name="connsiteX8" fmla="*/ 3488400 w 3589200"/>
              <a:gd name="connsiteY8" fmla="*/ 68400 h 2224800"/>
              <a:gd name="connsiteX9" fmla="*/ 3574800 w 3589200"/>
              <a:gd name="connsiteY9" fmla="*/ 0 h 2224800"/>
              <a:gd name="connsiteX10" fmla="*/ 3589200 w 3589200"/>
              <a:gd name="connsiteY10" fmla="*/ 93600 h 2224800"/>
              <a:gd name="connsiteX11" fmla="*/ 3589200 w 3589200"/>
              <a:gd name="connsiteY11" fmla="*/ 133200 h 2224800"/>
              <a:gd name="connsiteX12" fmla="*/ 3589200 w 3589200"/>
              <a:gd name="connsiteY12" fmla="*/ 205200 h 2224800"/>
              <a:gd name="connsiteX13" fmla="*/ 3589200 w 3589200"/>
              <a:gd name="connsiteY13" fmla="*/ 306000 h 2224800"/>
              <a:gd name="connsiteX14" fmla="*/ 3582000 w 3589200"/>
              <a:gd name="connsiteY14" fmla="*/ 378000 h 2224800"/>
              <a:gd name="connsiteX15" fmla="*/ 3560400 w 3589200"/>
              <a:gd name="connsiteY15" fmla="*/ 453600 h 2224800"/>
              <a:gd name="connsiteX16" fmla="*/ 3542400 w 3589200"/>
              <a:gd name="connsiteY16" fmla="*/ 486000 h 2224800"/>
              <a:gd name="connsiteX17" fmla="*/ 3513600 w 3589200"/>
              <a:gd name="connsiteY17" fmla="*/ 500400 h 2224800"/>
              <a:gd name="connsiteX18" fmla="*/ 3484800 w 3589200"/>
              <a:gd name="connsiteY18" fmla="*/ 511200 h 2224800"/>
              <a:gd name="connsiteX19" fmla="*/ 3380400 w 3589200"/>
              <a:gd name="connsiteY19" fmla="*/ 547200 h 2224800"/>
              <a:gd name="connsiteX20" fmla="*/ 3214800 w 3589200"/>
              <a:gd name="connsiteY20" fmla="*/ 608400 h 2224800"/>
              <a:gd name="connsiteX21" fmla="*/ 3067200 w 3589200"/>
              <a:gd name="connsiteY21" fmla="*/ 673200 h 2224800"/>
              <a:gd name="connsiteX22" fmla="*/ 2908800 w 3589200"/>
              <a:gd name="connsiteY22" fmla="*/ 752400 h 2224800"/>
              <a:gd name="connsiteX23" fmla="*/ 2574000 w 3589200"/>
              <a:gd name="connsiteY23" fmla="*/ 936000 h 2224800"/>
              <a:gd name="connsiteX24" fmla="*/ 1998000 w 3589200"/>
              <a:gd name="connsiteY24" fmla="*/ 1270800 h 2224800"/>
              <a:gd name="connsiteX25" fmla="*/ 1234800 w 3589200"/>
              <a:gd name="connsiteY25" fmla="*/ 1706400 h 2224800"/>
              <a:gd name="connsiteX26" fmla="*/ 1062000 w 3589200"/>
              <a:gd name="connsiteY26" fmla="*/ 1814400 h 2224800"/>
              <a:gd name="connsiteX27" fmla="*/ 950400 w 3589200"/>
              <a:gd name="connsiteY27" fmla="*/ 1890000 h 2224800"/>
              <a:gd name="connsiteX28" fmla="*/ 856800 w 3589200"/>
              <a:gd name="connsiteY28" fmla="*/ 1951200 h 2224800"/>
              <a:gd name="connsiteX29" fmla="*/ 745200 w 3589200"/>
              <a:gd name="connsiteY29" fmla="*/ 2026800 h 2224800"/>
              <a:gd name="connsiteX30" fmla="*/ 684000 w 3589200"/>
              <a:gd name="connsiteY30" fmla="*/ 2070000 h 2224800"/>
              <a:gd name="connsiteX31" fmla="*/ 640800 w 3589200"/>
              <a:gd name="connsiteY31" fmla="*/ 2102400 h 2224800"/>
              <a:gd name="connsiteX32" fmla="*/ 608400 w 3589200"/>
              <a:gd name="connsiteY32" fmla="*/ 2124000 h 2224800"/>
              <a:gd name="connsiteX33" fmla="*/ 568800 w 3589200"/>
              <a:gd name="connsiteY33" fmla="*/ 2142000 h 2224800"/>
              <a:gd name="connsiteX34" fmla="*/ 504000 w 3589200"/>
              <a:gd name="connsiteY34" fmla="*/ 2167200 h 2224800"/>
              <a:gd name="connsiteX35" fmla="*/ 378000 w 3589200"/>
              <a:gd name="connsiteY35" fmla="*/ 2192400 h 2224800"/>
              <a:gd name="connsiteX36" fmla="*/ 198000 w 3589200"/>
              <a:gd name="connsiteY36" fmla="*/ 2221200 h 2224800"/>
              <a:gd name="connsiteX37" fmla="*/ 97200 w 3589200"/>
              <a:gd name="connsiteY37" fmla="*/ 2224800 h 2224800"/>
              <a:gd name="connsiteX38" fmla="*/ 39600 w 3589200"/>
              <a:gd name="connsiteY38" fmla="*/ 2224800 h 2224800"/>
              <a:gd name="connsiteX39" fmla="*/ 21600 w 3589200"/>
              <a:gd name="connsiteY39" fmla="*/ 2217600 h 2224800"/>
              <a:gd name="connsiteX40" fmla="*/ 0 w 3589200"/>
              <a:gd name="connsiteY40" fmla="*/ 2192400 h 2224800"/>
              <a:gd name="connsiteX41" fmla="*/ 0 w 3589200"/>
              <a:gd name="connsiteY41" fmla="*/ 2163600 h 2224800"/>
              <a:gd name="connsiteX42" fmla="*/ 10800 w 3589200"/>
              <a:gd name="connsiteY42" fmla="*/ 2124000 h 2224800"/>
              <a:gd name="connsiteX43" fmla="*/ 39600 w 3589200"/>
              <a:gd name="connsiteY43" fmla="*/ 2080800 h 2224800"/>
              <a:gd name="connsiteX44" fmla="*/ 93600 w 3589200"/>
              <a:gd name="connsiteY44" fmla="*/ 2012400 h 2224800"/>
              <a:gd name="connsiteX45" fmla="*/ 133200 w 3589200"/>
              <a:gd name="connsiteY45" fmla="*/ 1933200 h 2224800"/>
              <a:gd name="connsiteX46" fmla="*/ 176400 w 3589200"/>
              <a:gd name="connsiteY46" fmla="*/ 1800000 h 2224800"/>
              <a:gd name="connsiteX47" fmla="*/ 230400 w 3589200"/>
              <a:gd name="connsiteY47" fmla="*/ 1519200 h 2224800"/>
              <a:gd name="connsiteX48" fmla="*/ 252000 w 3589200"/>
              <a:gd name="connsiteY48" fmla="*/ 1317600 h 2224800"/>
              <a:gd name="connsiteX49" fmla="*/ 262800 w 3589200"/>
              <a:gd name="connsiteY49" fmla="*/ 1227600 h 2224800"/>
              <a:gd name="connsiteX50" fmla="*/ 262800 w 3589200"/>
              <a:gd name="connsiteY50" fmla="*/ 1209600 h 2224800"/>
              <a:gd name="connsiteX51" fmla="*/ 270000 w 3589200"/>
              <a:gd name="connsiteY51" fmla="*/ 1195200 h 2224800"/>
              <a:gd name="connsiteX52" fmla="*/ 291600 w 3589200"/>
              <a:gd name="connsiteY52" fmla="*/ 1180800 h 2224800"/>
              <a:gd name="connsiteX53" fmla="*/ 306000 w 3589200"/>
              <a:gd name="connsiteY53" fmla="*/ 1180800 h 2224800"/>
              <a:gd name="connsiteX54" fmla="*/ 316800 w 3589200"/>
              <a:gd name="connsiteY54" fmla="*/ 1188000 h 2224800"/>
              <a:gd name="connsiteX55" fmla="*/ 327600 w 3589200"/>
              <a:gd name="connsiteY55" fmla="*/ 1206000 h 2224800"/>
              <a:gd name="connsiteX56" fmla="*/ 327600 w 3589200"/>
              <a:gd name="connsiteY56" fmla="*/ 1227600 h 2224800"/>
              <a:gd name="connsiteX57" fmla="*/ 338400 w 3589200"/>
              <a:gd name="connsiteY57" fmla="*/ 1429200 h 2224800"/>
              <a:gd name="connsiteX58" fmla="*/ 352800 w 3589200"/>
              <a:gd name="connsiteY58" fmla="*/ 1594800 h 2224800"/>
              <a:gd name="connsiteX59" fmla="*/ 370800 w 3589200"/>
              <a:gd name="connsiteY59" fmla="*/ 1702800 h 2224800"/>
              <a:gd name="connsiteX60" fmla="*/ 388800 w 3589200"/>
              <a:gd name="connsiteY60" fmla="*/ 1771200 h 2224800"/>
              <a:gd name="connsiteX61" fmla="*/ 406800 w 3589200"/>
              <a:gd name="connsiteY61" fmla="*/ 1807200 h 2224800"/>
              <a:gd name="connsiteX62" fmla="*/ 432000 w 3589200"/>
              <a:gd name="connsiteY62" fmla="*/ 1836000 h 2224800"/>
              <a:gd name="connsiteX63" fmla="*/ 460800 w 3589200"/>
              <a:gd name="connsiteY63" fmla="*/ 1850400 h 2224800"/>
              <a:gd name="connsiteX64" fmla="*/ 514800 w 3589200"/>
              <a:gd name="connsiteY64" fmla="*/ 1850400 h 2224800"/>
              <a:gd name="connsiteX65" fmla="*/ 558000 w 3589200"/>
              <a:gd name="connsiteY65" fmla="*/ 1843200 h 2224800"/>
              <a:gd name="connsiteX66" fmla="*/ 640800 w 3589200"/>
              <a:gd name="connsiteY66" fmla="*/ 1803600 h 2224800"/>
              <a:gd name="connsiteX67" fmla="*/ 1058400 w 3589200"/>
              <a:gd name="connsiteY67" fmla="*/ 1566000 h 2224800"/>
              <a:gd name="connsiteX68" fmla="*/ 1386000 w 3589200"/>
              <a:gd name="connsiteY68" fmla="*/ 1386000 h 2224800"/>
              <a:gd name="connsiteX69" fmla="*/ 1864800 w 3589200"/>
              <a:gd name="connsiteY69" fmla="*/ 1108800 h 2224800"/>
              <a:gd name="connsiteX70" fmla="*/ 2170800 w 3589200"/>
              <a:gd name="connsiteY70" fmla="*/ 936000 h 2224800"/>
              <a:gd name="connsiteX0" fmla="*/ 2170800 w 3589200"/>
              <a:gd name="connsiteY0" fmla="*/ 867600 h 2156400"/>
              <a:gd name="connsiteX1" fmla="*/ 2718000 w 3589200"/>
              <a:gd name="connsiteY1" fmla="*/ 554400 h 2156400"/>
              <a:gd name="connsiteX2" fmla="*/ 3009600 w 3589200"/>
              <a:gd name="connsiteY2" fmla="*/ 378000 h 2156400"/>
              <a:gd name="connsiteX3" fmla="*/ 3182400 w 3589200"/>
              <a:gd name="connsiteY3" fmla="*/ 273600 h 2156400"/>
              <a:gd name="connsiteX4" fmla="*/ 3348000 w 3589200"/>
              <a:gd name="connsiteY4" fmla="*/ 162000 h 2156400"/>
              <a:gd name="connsiteX5" fmla="*/ 3394800 w 3589200"/>
              <a:gd name="connsiteY5" fmla="*/ 126000 h 2156400"/>
              <a:gd name="connsiteX6" fmla="*/ 3434400 w 3589200"/>
              <a:gd name="connsiteY6" fmla="*/ 86400 h 2156400"/>
              <a:gd name="connsiteX7" fmla="*/ 3474000 w 3589200"/>
              <a:gd name="connsiteY7" fmla="*/ 39600 h 2156400"/>
              <a:gd name="connsiteX8" fmla="*/ 3488400 w 3589200"/>
              <a:gd name="connsiteY8" fmla="*/ 0 h 2156400"/>
              <a:gd name="connsiteX9" fmla="*/ 3589200 w 3589200"/>
              <a:gd name="connsiteY9" fmla="*/ 25200 h 2156400"/>
              <a:gd name="connsiteX10" fmla="*/ 3589200 w 3589200"/>
              <a:gd name="connsiteY10" fmla="*/ 64800 h 2156400"/>
              <a:gd name="connsiteX11" fmla="*/ 3589200 w 3589200"/>
              <a:gd name="connsiteY11" fmla="*/ 136800 h 2156400"/>
              <a:gd name="connsiteX12" fmla="*/ 3589200 w 3589200"/>
              <a:gd name="connsiteY12" fmla="*/ 237600 h 2156400"/>
              <a:gd name="connsiteX13" fmla="*/ 3582000 w 3589200"/>
              <a:gd name="connsiteY13" fmla="*/ 309600 h 2156400"/>
              <a:gd name="connsiteX14" fmla="*/ 3560400 w 3589200"/>
              <a:gd name="connsiteY14" fmla="*/ 385200 h 2156400"/>
              <a:gd name="connsiteX15" fmla="*/ 3542400 w 3589200"/>
              <a:gd name="connsiteY15" fmla="*/ 417600 h 2156400"/>
              <a:gd name="connsiteX16" fmla="*/ 3513600 w 3589200"/>
              <a:gd name="connsiteY16" fmla="*/ 432000 h 2156400"/>
              <a:gd name="connsiteX17" fmla="*/ 3484800 w 3589200"/>
              <a:gd name="connsiteY17" fmla="*/ 442800 h 2156400"/>
              <a:gd name="connsiteX18" fmla="*/ 3380400 w 3589200"/>
              <a:gd name="connsiteY18" fmla="*/ 478800 h 2156400"/>
              <a:gd name="connsiteX19" fmla="*/ 3214800 w 3589200"/>
              <a:gd name="connsiteY19" fmla="*/ 540000 h 2156400"/>
              <a:gd name="connsiteX20" fmla="*/ 3067200 w 3589200"/>
              <a:gd name="connsiteY20" fmla="*/ 604800 h 2156400"/>
              <a:gd name="connsiteX21" fmla="*/ 2908800 w 3589200"/>
              <a:gd name="connsiteY21" fmla="*/ 684000 h 2156400"/>
              <a:gd name="connsiteX22" fmla="*/ 2574000 w 3589200"/>
              <a:gd name="connsiteY22" fmla="*/ 867600 h 2156400"/>
              <a:gd name="connsiteX23" fmla="*/ 1998000 w 3589200"/>
              <a:gd name="connsiteY23" fmla="*/ 1202400 h 2156400"/>
              <a:gd name="connsiteX24" fmla="*/ 1234800 w 3589200"/>
              <a:gd name="connsiteY24" fmla="*/ 1638000 h 2156400"/>
              <a:gd name="connsiteX25" fmla="*/ 1062000 w 3589200"/>
              <a:gd name="connsiteY25" fmla="*/ 1746000 h 2156400"/>
              <a:gd name="connsiteX26" fmla="*/ 950400 w 3589200"/>
              <a:gd name="connsiteY26" fmla="*/ 1821600 h 2156400"/>
              <a:gd name="connsiteX27" fmla="*/ 856800 w 3589200"/>
              <a:gd name="connsiteY27" fmla="*/ 1882800 h 2156400"/>
              <a:gd name="connsiteX28" fmla="*/ 745200 w 3589200"/>
              <a:gd name="connsiteY28" fmla="*/ 1958400 h 2156400"/>
              <a:gd name="connsiteX29" fmla="*/ 684000 w 3589200"/>
              <a:gd name="connsiteY29" fmla="*/ 2001600 h 2156400"/>
              <a:gd name="connsiteX30" fmla="*/ 640800 w 3589200"/>
              <a:gd name="connsiteY30" fmla="*/ 2034000 h 2156400"/>
              <a:gd name="connsiteX31" fmla="*/ 608400 w 3589200"/>
              <a:gd name="connsiteY31" fmla="*/ 2055600 h 2156400"/>
              <a:gd name="connsiteX32" fmla="*/ 568800 w 3589200"/>
              <a:gd name="connsiteY32" fmla="*/ 2073600 h 2156400"/>
              <a:gd name="connsiteX33" fmla="*/ 504000 w 3589200"/>
              <a:gd name="connsiteY33" fmla="*/ 2098800 h 2156400"/>
              <a:gd name="connsiteX34" fmla="*/ 378000 w 3589200"/>
              <a:gd name="connsiteY34" fmla="*/ 2124000 h 2156400"/>
              <a:gd name="connsiteX35" fmla="*/ 198000 w 3589200"/>
              <a:gd name="connsiteY35" fmla="*/ 2152800 h 2156400"/>
              <a:gd name="connsiteX36" fmla="*/ 97200 w 3589200"/>
              <a:gd name="connsiteY36" fmla="*/ 2156400 h 2156400"/>
              <a:gd name="connsiteX37" fmla="*/ 39600 w 3589200"/>
              <a:gd name="connsiteY37" fmla="*/ 2156400 h 2156400"/>
              <a:gd name="connsiteX38" fmla="*/ 21600 w 3589200"/>
              <a:gd name="connsiteY38" fmla="*/ 2149200 h 2156400"/>
              <a:gd name="connsiteX39" fmla="*/ 0 w 3589200"/>
              <a:gd name="connsiteY39" fmla="*/ 2124000 h 2156400"/>
              <a:gd name="connsiteX40" fmla="*/ 0 w 3589200"/>
              <a:gd name="connsiteY40" fmla="*/ 2095200 h 2156400"/>
              <a:gd name="connsiteX41" fmla="*/ 10800 w 3589200"/>
              <a:gd name="connsiteY41" fmla="*/ 2055600 h 2156400"/>
              <a:gd name="connsiteX42" fmla="*/ 39600 w 3589200"/>
              <a:gd name="connsiteY42" fmla="*/ 2012400 h 2156400"/>
              <a:gd name="connsiteX43" fmla="*/ 93600 w 3589200"/>
              <a:gd name="connsiteY43" fmla="*/ 1944000 h 2156400"/>
              <a:gd name="connsiteX44" fmla="*/ 133200 w 3589200"/>
              <a:gd name="connsiteY44" fmla="*/ 1864800 h 2156400"/>
              <a:gd name="connsiteX45" fmla="*/ 176400 w 3589200"/>
              <a:gd name="connsiteY45" fmla="*/ 1731600 h 2156400"/>
              <a:gd name="connsiteX46" fmla="*/ 230400 w 3589200"/>
              <a:gd name="connsiteY46" fmla="*/ 1450800 h 2156400"/>
              <a:gd name="connsiteX47" fmla="*/ 252000 w 3589200"/>
              <a:gd name="connsiteY47" fmla="*/ 1249200 h 2156400"/>
              <a:gd name="connsiteX48" fmla="*/ 262800 w 3589200"/>
              <a:gd name="connsiteY48" fmla="*/ 1159200 h 2156400"/>
              <a:gd name="connsiteX49" fmla="*/ 262800 w 3589200"/>
              <a:gd name="connsiteY49" fmla="*/ 1141200 h 2156400"/>
              <a:gd name="connsiteX50" fmla="*/ 270000 w 3589200"/>
              <a:gd name="connsiteY50" fmla="*/ 1126800 h 2156400"/>
              <a:gd name="connsiteX51" fmla="*/ 291600 w 3589200"/>
              <a:gd name="connsiteY51" fmla="*/ 1112400 h 2156400"/>
              <a:gd name="connsiteX52" fmla="*/ 306000 w 3589200"/>
              <a:gd name="connsiteY52" fmla="*/ 1112400 h 2156400"/>
              <a:gd name="connsiteX53" fmla="*/ 316800 w 3589200"/>
              <a:gd name="connsiteY53" fmla="*/ 1119600 h 2156400"/>
              <a:gd name="connsiteX54" fmla="*/ 327600 w 3589200"/>
              <a:gd name="connsiteY54" fmla="*/ 1137600 h 2156400"/>
              <a:gd name="connsiteX55" fmla="*/ 327600 w 3589200"/>
              <a:gd name="connsiteY55" fmla="*/ 1159200 h 2156400"/>
              <a:gd name="connsiteX56" fmla="*/ 338400 w 3589200"/>
              <a:gd name="connsiteY56" fmla="*/ 1360800 h 2156400"/>
              <a:gd name="connsiteX57" fmla="*/ 352800 w 3589200"/>
              <a:gd name="connsiteY57" fmla="*/ 1526400 h 2156400"/>
              <a:gd name="connsiteX58" fmla="*/ 370800 w 3589200"/>
              <a:gd name="connsiteY58" fmla="*/ 1634400 h 2156400"/>
              <a:gd name="connsiteX59" fmla="*/ 388800 w 3589200"/>
              <a:gd name="connsiteY59" fmla="*/ 1702800 h 2156400"/>
              <a:gd name="connsiteX60" fmla="*/ 406800 w 3589200"/>
              <a:gd name="connsiteY60" fmla="*/ 1738800 h 2156400"/>
              <a:gd name="connsiteX61" fmla="*/ 432000 w 3589200"/>
              <a:gd name="connsiteY61" fmla="*/ 1767600 h 2156400"/>
              <a:gd name="connsiteX62" fmla="*/ 460800 w 3589200"/>
              <a:gd name="connsiteY62" fmla="*/ 1782000 h 2156400"/>
              <a:gd name="connsiteX63" fmla="*/ 514800 w 3589200"/>
              <a:gd name="connsiteY63" fmla="*/ 1782000 h 2156400"/>
              <a:gd name="connsiteX64" fmla="*/ 558000 w 3589200"/>
              <a:gd name="connsiteY64" fmla="*/ 1774800 h 2156400"/>
              <a:gd name="connsiteX65" fmla="*/ 640800 w 3589200"/>
              <a:gd name="connsiteY65" fmla="*/ 1735200 h 2156400"/>
              <a:gd name="connsiteX66" fmla="*/ 1058400 w 3589200"/>
              <a:gd name="connsiteY66" fmla="*/ 1497600 h 2156400"/>
              <a:gd name="connsiteX67" fmla="*/ 1386000 w 3589200"/>
              <a:gd name="connsiteY67" fmla="*/ 1317600 h 2156400"/>
              <a:gd name="connsiteX68" fmla="*/ 1864800 w 3589200"/>
              <a:gd name="connsiteY68" fmla="*/ 1040400 h 2156400"/>
              <a:gd name="connsiteX69" fmla="*/ 2170800 w 3589200"/>
              <a:gd name="connsiteY69" fmla="*/ 867600 h 2156400"/>
              <a:gd name="connsiteX0" fmla="*/ 2170800 w 3589200"/>
              <a:gd name="connsiteY0" fmla="*/ 867600 h 2156400"/>
              <a:gd name="connsiteX1" fmla="*/ 2718000 w 3589200"/>
              <a:gd name="connsiteY1" fmla="*/ 554400 h 2156400"/>
              <a:gd name="connsiteX2" fmla="*/ 3009600 w 3589200"/>
              <a:gd name="connsiteY2" fmla="*/ 378000 h 2156400"/>
              <a:gd name="connsiteX3" fmla="*/ 3182400 w 3589200"/>
              <a:gd name="connsiteY3" fmla="*/ 273600 h 2156400"/>
              <a:gd name="connsiteX4" fmla="*/ 3348000 w 3589200"/>
              <a:gd name="connsiteY4" fmla="*/ 162000 h 2156400"/>
              <a:gd name="connsiteX5" fmla="*/ 3394800 w 3589200"/>
              <a:gd name="connsiteY5" fmla="*/ 126000 h 2156400"/>
              <a:gd name="connsiteX6" fmla="*/ 3434400 w 3589200"/>
              <a:gd name="connsiteY6" fmla="*/ 86400 h 2156400"/>
              <a:gd name="connsiteX7" fmla="*/ 3474000 w 3589200"/>
              <a:gd name="connsiteY7" fmla="*/ 39600 h 2156400"/>
              <a:gd name="connsiteX8" fmla="*/ 3488400 w 3589200"/>
              <a:gd name="connsiteY8" fmla="*/ 0 h 2156400"/>
              <a:gd name="connsiteX9" fmla="*/ 3589200 w 3589200"/>
              <a:gd name="connsiteY9" fmla="*/ 64800 h 2156400"/>
              <a:gd name="connsiteX10" fmla="*/ 3589200 w 3589200"/>
              <a:gd name="connsiteY10" fmla="*/ 136800 h 2156400"/>
              <a:gd name="connsiteX11" fmla="*/ 3589200 w 3589200"/>
              <a:gd name="connsiteY11" fmla="*/ 237600 h 2156400"/>
              <a:gd name="connsiteX12" fmla="*/ 3582000 w 3589200"/>
              <a:gd name="connsiteY12" fmla="*/ 309600 h 2156400"/>
              <a:gd name="connsiteX13" fmla="*/ 3560400 w 3589200"/>
              <a:gd name="connsiteY13" fmla="*/ 385200 h 2156400"/>
              <a:gd name="connsiteX14" fmla="*/ 3542400 w 3589200"/>
              <a:gd name="connsiteY14" fmla="*/ 417600 h 2156400"/>
              <a:gd name="connsiteX15" fmla="*/ 3513600 w 3589200"/>
              <a:gd name="connsiteY15" fmla="*/ 432000 h 2156400"/>
              <a:gd name="connsiteX16" fmla="*/ 3484800 w 3589200"/>
              <a:gd name="connsiteY16" fmla="*/ 442800 h 2156400"/>
              <a:gd name="connsiteX17" fmla="*/ 3380400 w 3589200"/>
              <a:gd name="connsiteY17" fmla="*/ 478800 h 2156400"/>
              <a:gd name="connsiteX18" fmla="*/ 3214800 w 3589200"/>
              <a:gd name="connsiteY18" fmla="*/ 540000 h 2156400"/>
              <a:gd name="connsiteX19" fmla="*/ 3067200 w 3589200"/>
              <a:gd name="connsiteY19" fmla="*/ 604800 h 2156400"/>
              <a:gd name="connsiteX20" fmla="*/ 2908800 w 3589200"/>
              <a:gd name="connsiteY20" fmla="*/ 684000 h 2156400"/>
              <a:gd name="connsiteX21" fmla="*/ 2574000 w 3589200"/>
              <a:gd name="connsiteY21" fmla="*/ 867600 h 2156400"/>
              <a:gd name="connsiteX22" fmla="*/ 1998000 w 3589200"/>
              <a:gd name="connsiteY22" fmla="*/ 1202400 h 2156400"/>
              <a:gd name="connsiteX23" fmla="*/ 1234800 w 3589200"/>
              <a:gd name="connsiteY23" fmla="*/ 1638000 h 2156400"/>
              <a:gd name="connsiteX24" fmla="*/ 1062000 w 3589200"/>
              <a:gd name="connsiteY24" fmla="*/ 1746000 h 2156400"/>
              <a:gd name="connsiteX25" fmla="*/ 950400 w 3589200"/>
              <a:gd name="connsiteY25" fmla="*/ 1821600 h 2156400"/>
              <a:gd name="connsiteX26" fmla="*/ 856800 w 3589200"/>
              <a:gd name="connsiteY26" fmla="*/ 1882800 h 2156400"/>
              <a:gd name="connsiteX27" fmla="*/ 745200 w 3589200"/>
              <a:gd name="connsiteY27" fmla="*/ 1958400 h 2156400"/>
              <a:gd name="connsiteX28" fmla="*/ 684000 w 3589200"/>
              <a:gd name="connsiteY28" fmla="*/ 2001600 h 2156400"/>
              <a:gd name="connsiteX29" fmla="*/ 640800 w 3589200"/>
              <a:gd name="connsiteY29" fmla="*/ 2034000 h 2156400"/>
              <a:gd name="connsiteX30" fmla="*/ 608400 w 3589200"/>
              <a:gd name="connsiteY30" fmla="*/ 2055600 h 2156400"/>
              <a:gd name="connsiteX31" fmla="*/ 568800 w 3589200"/>
              <a:gd name="connsiteY31" fmla="*/ 2073600 h 2156400"/>
              <a:gd name="connsiteX32" fmla="*/ 504000 w 3589200"/>
              <a:gd name="connsiteY32" fmla="*/ 2098800 h 2156400"/>
              <a:gd name="connsiteX33" fmla="*/ 378000 w 3589200"/>
              <a:gd name="connsiteY33" fmla="*/ 2124000 h 2156400"/>
              <a:gd name="connsiteX34" fmla="*/ 198000 w 3589200"/>
              <a:gd name="connsiteY34" fmla="*/ 2152800 h 2156400"/>
              <a:gd name="connsiteX35" fmla="*/ 97200 w 3589200"/>
              <a:gd name="connsiteY35" fmla="*/ 2156400 h 2156400"/>
              <a:gd name="connsiteX36" fmla="*/ 39600 w 3589200"/>
              <a:gd name="connsiteY36" fmla="*/ 2156400 h 2156400"/>
              <a:gd name="connsiteX37" fmla="*/ 21600 w 3589200"/>
              <a:gd name="connsiteY37" fmla="*/ 2149200 h 2156400"/>
              <a:gd name="connsiteX38" fmla="*/ 0 w 3589200"/>
              <a:gd name="connsiteY38" fmla="*/ 2124000 h 2156400"/>
              <a:gd name="connsiteX39" fmla="*/ 0 w 3589200"/>
              <a:gd name="connsiteY39" fmla="*/ 2095200 h 2156400"/>
              <a:gd name="connsiteX40" fmla="*/ 10800 w 3589200"/>
              <a:gd name="connsiteY40" fmla="*/ 2055600 h 2156400"/>
              <a:gd name="connsiteX41" fmla="*/ 39600 w 3589200"/>
              <a:gd name="connsiteY41" fmla="*/ 2012400 h 2156400"/>
              <a:gd name="connsiteX42" fmla="*/ 93600 w 3589200"/>
              <a:gd name="connsiteY42" fmla="*/ 1944000 h 2156400"/>
              <a:gd name="connsiteX43" fmla="*/ 133200 w 3589200"/>
              <a:gd name="connsiteY43" fmla="*/ 1864800 h 2156400"/>
              <a:gd name="connsiteX44" fmla="*/ 176400 w 3589200"/>
              <a:gd name="connsiteY44" fmla="*/ 1731600 h 2156400"/>
              <a:gd name="connsiteX45" fmla="*/ 230400 w 3589200"/>
              <a:gd name="connsiteY45" fmla="*/ 1450800 h 2156400"/>
              <a:gd name="connsiteX46" fmla="*/ 252000 w 3589200"/>
              <a:gd name="connsiteY46" fmla="*/ 1249200 h 2156400"/>
              <a:gd name="connsiteX47" fmla="*/ 262800 w 3589200"/>
              <a:gd name="connsiteY47" fmla="*/ 1159200 h 2156400"/>
              <a:gd name="connsiteX48" fmla="*/ 262800 w 3589200"/>
              <a:gd name="connsiteY48" fmla="*/ 1141200 h 2156400"/>
              <a:gd name="connsiteX49" fmla="*/ 270000 w 3589200"/>
              <a:gd name="connsiteY49" fmla="*/ 1126800 h 2156400"/>
              <a:gd name="connsiteX50" fmla="*/ 291600 w 3589200"/>
              <a:gd name="connsiteY50" fmla="*/ 1112400 h 2156400"/>
              <a:gd name="connsiteX51" fmla="*/ 306000 w 3589200"/>
              <a:gd name="connsiteY51" fmla="*/ 1112400 h 2156400"/>
              <a:gd name="connsiteX52" fmla="*/ 316800 w 3589200"/>
              <a:gd name="connsiteY52" fmla="*/ 1119600 h 2156400"/>
              <a:gd name="connsiteX53" fmla="*/ 327600 w 3589200"/>
              <a:gd name="connsiteY53" fmla="*/ 1137600 h 2156400"/>
              <a:gd name="connsiteX54" fmla="*/ 327600 w 3589200"/>
              <a:gd name="connsiteY54" fmla="*/ 1159200 h 2156400"/>
              <a:gd name="connsiteX55" fmla="*/ 338400 w 3589200"/>
              <a:gd name="connsiteY55" fmla="*/ 1360800 h 2156400"/>
              <a:gd name="connsiteX56" fmla="*/ 352800 w 3589200"/>
              <a:gd name="connsiteY56" fmla="*/ 1526400 h 2156400"/>
              <a:gd name="connsiteX57" fmla="*/ 370800 w 3589200"/>
              <a:gd name="connsiteY57" fmla="*/ 1634400 h 2156400"/>
              <a:gd name="connsiteX58" fmla="*/ 388800 w 3589200"/>
              <a:gd name="connsiteY58" fmla="*/ 1702800 h 2156400"/>
              <a:gd name="connsiteX59" fmla="*/ 406800 w 3589200"/>
              <a:gd name="connsiteY59" fmla="*/ 1738800 h 2156400"/>
              <a:gd name="connsiteX60" fmla="*/ 432000 w 3589200"/>
              <a:gd name="connsiteY60" fmla="*/ 1767600 h 2156400"/>
              <a:gd name="connsiteX61" fmla="*/ 460800 w 3589200"/>
              <a:gd name="connsiteY61" fmla="*/ 1782000 h 2156400"/>
              <a:gd name="connsiteX62" fmla="*/ 514800 w 3589200"/>
              <a:gd name="connsiteY62" fmla="*/ 1782000 h 2156400"/>
              <a:gd name="connsiteX63" fmla="*/ 558000 w 3589200"/>
              <a:gd name="connsiteY63" fmla="*/ 1774800 h 2156400"/>
              <a:gd name="connsiteX64" fmla="*/ 640800 w 3589200"/>
              <a:gd name="connsiteY64" fmla="*/ 1735200 h 2156400"/>
              <a:gd name="connsiteX65" fmla="*/ 1058400 w 3589200"/>
              <a:gd name="connsiteY65" fmla="*/ 1497600 h 2156400"/>
              <a:gd name="connsiteX66" fmla="*/ 1386000 w 3589200"/>
              <a:gd name="connsiteY66" fmla="*/ 1317600 h 2156400"/>
              <a:gd name="connsiteX67" fmla="*/ 1864800 w 3589200"/>
              <a:gd name="connsiteY67" fmla="*/ 1040400 h 2156400"/>
              <a:gd name="connsiteX68" fmla="*/ 2170800 w 3589200"/>
              <a:gd name="connsiteY68" fmla="*/ 867600 h 2156400"/>
              <a:gd name="connsiteX0" fmla="*/ 2170800 w 3589200"/>
              <a:gd name="connsiteY0" fmla="*/ 828000 h 2116800"/>
              <a:gd name="connsiteX1" fmla="*/ 2718000 w 3589200"/>
              <a:gd name="connsiteY1" fmla="*/ 514800 h 2116800"/>
              <a:gd name="connsiteX2" fmla="*/ 3009600 w 3589200"/>
              <a:gd name="connsiteY2" fmla="*/ 338400 h 2116800"/>
              <a:gd name="connsiteX3" fmla="*/ 3182400 w 3589200"/>
              <a:gd name="connsiteY3" fmla="*/ 234000 h 2116800"/>
              <a:gd name="connsiteX4" fmla="*/ 3348000 w 3589200"/>
              <a:gd name="connsiteY4" fmla="*/ 122400 h 2116800"/>
              <a:gd name="connsiteX5" fmla="*/ 3394800 w 3589200"/>
              <a:gd name="connsiteY5" fmla="*/ 86400 h 2116800"/>
              <a:gd name="connsiteX6" fmla="*/ 3434400 w 3589200"/>
              <a:gd name="connsiteY6" fmla="*/ 46800 h 2116800"/>
              <a:gd name="connsiteX7" fmla="*/ 3474000 w 3589200"/>
              <a:gd name="connsiteY7" fmla="*/ 0 h 2116800"/>
              <a:gd name="connsiteX8" fmla="*/ 3589200 w 3589200"/>
              <a:gd name="connsiteY8" fmla="*/ 25200 h 2116800"/>
              <a:gd name="connsiteX9" fmla="*/ 3589200 w 3589200"/>
              <a:gd name="connsiteY9" fmla="*/ 97200 h 2116800"/>
              <a:gd name="connsiteX10" fmla="*/ 3589200 w 3589200"/>
              <a:gd name="connsiteY10" fmla="*/ 198000 h 2116800"/>
              <a:gd name="connsiteX11" fmla="*/ 3582000 w 3589200"/>
              <a:gd name="connsiteY11" fmla="*/ 270000 h 2116800"/>
              <a:gd name="connsiteX12" fmla="*/ 3560400 w 3589200"/>
              <a:gd name="connsiteY12" fmla="*/ 345600 h 2116800"/>
              <a:gd name="connsiteX13" fmla="*/ 3542400 w 3589200"/>
              <a:gd name="connsiteY13" fmla="*/ 378000 h 2116800"/>
              <a:gd name="connsiteX14" fmla="*/ 3513600 w 3589200"/>
              <a:gd name="connsiteY14" fmla="*/ 392400 h 2116800"/>
              <a:gd name="connsiteX15" fmla="*/ 3484800 w 3589200"/>
              <a:gd name="connsiteY15" fmla="*/ 403200 h 2116800"/>
              <a:gd name="connsiteX16" fmla="*/ 3380400 w 3589200"/>
              <a:gd name="connsiteY16" fmla="*/ 439200 h 2116800"/>
              <a:gd name="connsiteX17" fmla="*/ 3214800 w 3589200"/>
              <a:gd name="connsiteY17" fmla="*/ 500400 h 2116800"/>
              <a:gd name="connsiteX18" fmla="*/ 3067200 w 3589200"/>
              <a:gd name="connsiteY18" fmla="*/ 565200 h 2116800"/>
              <a:gd name="connsiteX19" fmla="*/ 2908800 w 3589200"/>
              <a:gd name="connsiteY19" fmla="*/ 644400 h 2116800"/>
              <a:gd name="connsiteX20" fmla="*/ 2574000 w 3589200"/>
              <a:gd name="connsiteY20" fmla="*/ 828000 h 2116800"/>
              <a:gd name="connsiteX21" fmla="*/ 1998000 w 3589200"/>
              <a:gd name="connsiteY21" fmla="*/ 1162800 h 2116800"/>
              <a:gd name="connsiteX22" fmla="*/ 1234800 w 3589200"/>
              <a:gd name="connsiteY22" fmla="*/ 1598400 h 2116800"/>
              <a:gd name="connsiteX23" fmla="*/ 1062000 w 3589200"/>
              <a:gd name="connsiteY23" fmla="*/ 1706400 h 2116800"/>
              <a:gd name="connsiteX24" fmla="*/ 950400 w 3589200"/>
              <a:gd name="connsiteY24" fmla="*/ 1782000 h 2116800"/>
              <a:gd name="connsiteX25" fmla="*/ 856800 w 3589200"/>
              <a:gd name="connsiteY25" fmla="*/ 1843200 h 2116800"/>
              <a:gd name="connsiteX26" fmla="*/ 745200 w 3589200"/>
              <a:gd name="connsiteY26" fmla="*/ 1918800 h 2116800"/>
              <a:gd name="connsiteX27" fmla="*/ 684000 w 3589200"/>
              <a:gd name="connsiteY27" fmla="*/ 1962000 h 2116800"/>
              <a:gd name="connsiteX28" fmla="*/ 640800 w 3589200"/>
              <a:gd name="connsiteY28" fmla="*/ 1994400 h 2116800"/>
              <a:gd name="connsiteX29" fmla="*/ 608400 w 3589200"/>
              <a:gd name="connsiteY29" fmla="*/ 2016000 h 2116800"/>
              <a:gd name="connsiteX30" fmla="*/ 568800 w 3589200"/>
              <a:gd name="connsiteY30" fmla="*/ 2034000 h 2116800"/>
              <a:gd name="connsiteX31" fmla="*/ 504000 w 3589200"/>
              <a:gd name="connsiteY31" fmla="*/ 2059200 h 2116800"/>
              <a:gd name="connsiteX32" fmla="*/ 378000 w 3589200"/>
              <a:gd name="connsiteY32" fmla="*/ 2084400 h 2116800"/>
              <a:gd name="connsiteX33" fmla="*/ 198000 w 3589200"/>
              <a:gd name="connsiteY33" fmla="*/ 2113200 h 2116800"/>
              <a:gd name="connsiteX34" fmla="*/ 97200 w 3589200"/>
              <a:gd name="connsiteY34" fmla="*/ 2116800 h 2116800"/>
              <a:gd name="connsiteX35" fmla="*/ 39600 w 3589200"/>
              <a:gd name="connsiteY35" fmla="*/ 2116800 h 2116800"/>
              <a:gd name="connsiteX36" fmla="*/ 21600 w 3589200"/>
              <a:gd name="connsiteY36" fmla="*/ 2109600 h 2116800"/>
              <a:gd name="connsiteX37" fmla="*/ 0 w 3589200"/>
              <a:gd name="connsiteY37" fmla="*/ 2084400 h 2116800"/>
              <a:gd name="connsiteX38" fmla="*/ 0 w 3589200"/>
              <a:gd name="connsiteY38" fmla="*/ 2055600 h 2116800"/>
              <a:gd name="connsiteX39" fmla="*/ 10800 w 3589200"/>
              <a:gd name="connsiteY39" fmla="*/ 2016000 h 2116800"/>
              <a:gd name="connsiteX40" fmla="*/ 39600 w 3589200"/>
              <a:gd name="connsiteY40" fmla="*/ 1972800 h 2116800"/>
              <a:gd name="connsiteX41" fmla="*/ 93600 w 3589200"/>
              <a:gd name="connsiteY41" fmla="*/ 1904400 h 2116800"/>
              <a:gd name="connsiteX42" fmla="*/ 133200 w 3589200"/>
              <a:gd name="connsiteY42" fmla="*/ 1825200 h 2116800"/>
              <a:gd name="connsiteX43" fmla="*/ 176400 w 3589200"/>
              <a:gd name="connsiteY43" fmla="*/ 1692000 h 2116800"/>
              <a:gd name="connsiteX44" fmla="*/ 230400 w 3589200"/>
              <a:gd name="connsiteY44" fmla="*/ 1411200 h 2116800"/>
              <a:gd name="connsiteX45" fmla="*/ 252000 w 3589200"/>
              <a:gd name="connsiteY45" fmla="*/ 1209600 h 2116800"/>
              <a:gd name="connsiteX46" fmla="*/ 262800 w 3589200"/>
              <a:gd name="connsiteY46" fmla="*/ 1119600 h 2116800"/>
              <a:gd name="connsiteX47" fmla="*/ 262800 w 3589200"/>
              <a:gd name="connsiteY47" fmla="*/ 1101600 h 2116800"/>
              <a:gd name="connsiteX48" fmla="*/ 270000 w 3589200"/>
              <a:gd name="connsiteY48" fmla="*/ 1087200 h 2116800"/>
              <a:gd name="connsiteX49" fmla="*/ 291600 w 3589200"/>
              <a:gd name="connsiteY49" fmla="*/ 1072800 h 2116800"/>
              <a:gd name="connsiteX50" fmla="*/ 306000 w 3589200"/>
              <a:gd name="connsiteY50" fmla="*/ 1072800 h 2116800"/>
              <a:gd name="connsiteX51" fmla="*/ 316800 w 3589200"/>
              <a:gd name="connsiteY51" fmla="*/ 1080000 h 2116800"/>
              <a:gd name="connsiteX52" fmla="*/ 327600 w 3589200"/>
              <a:gd name="connsiteY52" fmla="*/ 1098000 h 2116800"/>
              <a:gd name="connsiteX53" fmla="*/ 327600 w 3589200"/>
              <a:gd name="connsiteY53" fmla="*/ 1119600 h 2116800"/>
              <a:gd name="connsiteX54" fmla="*/ 338400 w 3589200"/>
              <a:gd name="connsiteY54" fmla="*/ 1321200 h 2116800"/>
              <a:gd name="connsiteX55" fmla="*/ 352800 w 3589200"/>
              <a:gd name="connsiteY55" fmla="*/ 1486800 h 2116800"/>
              <a:gd name="connsiteX56" fmla="*/ 370800 w 3589200"/>
              <a:gd name="connsiteY56" fmla="*/ 1594800 h 2116800"/>
              <a:gd name="connsiteX57" fmla="*/ 388800 w 3589200"/>
              <a:gd name="connsiteY57" fmla="*/ 1663200 h 2116800"/>
              <a:gd name="connsiteX58" fmla="*/ 406800 w 3589200"/>
              <a:gd name="connsiteY58" fmla="*/ 1699200 h 2116800"/>
              <a:gd name="connsiteX59" fmla="*/ 432000 w 3589200"/>
              <a:gd name="connsiteY59" fmla="*/ 1728000 h 2116800"/>
              <a:gd name="connsiteX60" fmla="*/ 460800 w 3589200"/>
              <a:gd name="connsiteY60" fmla="*/ 1742400 h 2116800"/>
              <a:gd name="connsiteX61" fmla="*/ 514800 w 3589200"/>
              <a:gd name="connsiteY61" fmla="*/ 1742400 h 2116800"/>
              <a:gd name="connsiteX62" fmla="*/ 558000 w 3589200"/>
              <a:gd name="connsiteY62" fmla="*/ 1735200 h 2116800"/>
              <a:gd name="connsiteX63" fmla="*/ 640800 w 3589200"/>
              <a:gd name="connsiteY63" fmla="*/ 1695600 h 2116800"/>
              <a:gd name="connsiteX64" fmla="*/ 1058400 w 3589200"/>
              <a:gd name="connsiteY64" fmla="*/ 1458000 h 2116800"/>
              <a:gd name="connsiteX65" fmla="*/ 1386000 w 3589200"/>
              <a:gd name="connsiteY65" fmla="*/ 1278000 h 2116800"/>
              <a:gd name="connsiteX66" fmla="*/ 1864800 w 3589200"/>
              <a:gd name="connsiteY66" fmla="*/ 1000800 h 2116800"/>
              <a:gd name="connsiteX67" fmla="*/ 2170800 w 3589200"/>
              <a:gd name="connsiteY67" fmla="*/ 828000 h 2116800"/>
              <a:gd name="connsiteX0" fmla="*/ 2170800 w 3589200"/>
              <a:gd name="connsiteY0" fmla="*/ 802800 h 2091600"/>
              <a:gd name="connsiteX1" fmla="*/ 2718000 w 3589200"/>
              <a:gd name="connsiteY1" fmla="*/ 489600 h 2091600"/>
              <a:gd name="connsiteX2" fmla="*/ 3009600 w 3589200"/>
              <a:gd name="connsiteY2" fmla="*/ 313200 h 2091600"/>
              <a:gd name="connsiteX3" fmla="*/ 3182400 w 3589200"/>
              <a:gd name="connsiteY3" fmla="*/ 208800 h 2091600"/>
              <a:gd name="connsiteX4" fmla="*/ 3348000 w 3589200"/>
              <a:gd name="connsiteY4" fmla="*/ 97200 h 2091600"/>
              <a:gd name="connsiteX5" fmla="*/ 3394800 w 3589200"/>
              <a:gd name="connsiteY5" fmla="*/ 61200 h 2091600"/>
              <a:gd name="connsiteX6" fmla="*/ 3434400 w 3589200"/>
              <a:gd name="connsiteY6" fmla="*/ 21600 h 2091600"/>
              <a:gd name="connsiteX7" fmla="*/ 3589200 w 3589200"/>
              <a:gd name="connsiteY7" fmla="*/ 0 h 2091600"/>
              <a:gd name="connsiteX8" fmla="*/ 3589200 w 3589200"/>
              <a:gd name="connsiteY8" fmla="*/ 72000 h 2091600"/>
              <a:gd name="connsiteX9" fmla="*/ 3589200 w 3589200"/>
              <a:gd name="connsiteY9" fmla="*/ 172800 h 2091600"/>
              <a:gd name="connsiteX10" fmla="*/ 3582000 w 3589200"/>
              <a:gd name="connsiteY10" fmla="*/ 244800 h 2091600"/>
              <a:gd name="connsiteX11" fmla="*/ 3560400 w 3589200"/>
              <a:gd name="connsiteY11" fmla="*/ 320400 h 2091600"/>
              <a:gd name="connsiteX12" fmla="*/ 3542400 w 3589200"/>
              <a:gd name="connsiteY12" fmla="*/ 352800 h 2091600"/>
              <a:gd name="connsiteX13" fmla="*/ 3513600 w 3589200"/>
              <a:gd name="connsiteY13" fmla="*/ 367200 h 2091600"/>
              <a:gd name="connsiteX14" fmla="*/ 3484800 w 3589200"/>
              <a:gd name="connsiteY14" fmla="*/ 378000 h 2091600"/>
              <a:gd name="connsiteX15" fmla="*/ 3380400 w 3589200"/>
              <a:gd name="connsiteY15" fmla="*/ 414000 h 2091600"/>
              <a:gd name="connsiteX16" fmla="*/ 3214800 w 3589200"/>
              <a:gd name="connsiteY16" fmla="*/ 475200 h 2091600"/>
              <a:gd name="connsiteX17" fmla="*/ 3067200 w 3589200"/>
              <a:gd name="connsiteY17" fmla="*/ 540000 h 2091600"/>
              <a:gd name="connsiteX18" fmla="*/ 2908800 w 3589200"/>
              <a:gd name="connsiteY18" fmla="*/ 619200 h 2091600"/>
              <a:gd name="connsiteX19" fmla="*/ 2574000 w 3589200"/>
              <a:gd name="connsiteY19" fmla="*/ 802800 h 2091600"/>
              <a:gd name="connsiteX20" fmla="*/ 1998000 w 3589200"/>
              <a:gd name="connsiteY20" fmla="*/ 1137600 h 2091600"/>
              <a:gd name="connsiteX21" fmla="*/ 1234800 w 3589200"/>
              <a:gd name="connsiteY21" fmla="*/ 1573200 h 2091600"/>
              <a:gd name="connsiteX22" fmla="*/ 1062000 w 3589200"/>
              <a:gd name="connsiteY22" fmla="*/ 1681200 h 2091600"/>
              <a:gd name="connsiteX23" fmla="*/ 950400 w 3589200"/>
              <a:gd name="connsiteY23" fmla="*/ 1756800 h 2091600"/>
              <a:gd name="connsiteX24" fmla="*/ 856800 w 3589200"/>
              <a:gd name="connsiteY24" fmla="*/ 1818000 h 2091600"/>
              <a:gd name="connsiteX25" fmla="*/ 745200 w 3589200"/>
              <a:gd name="connsiteY25" fmla="*/ 1893600 h 2091600"/>
              <a:gd name="connsiteX26" fmla="*/ 684000 w 3589200"/>
              <a:gd name="connsiteY26" fmla="*/ 1936800 h 2091600"/>
              <a:gd name="connsiteX27" fmla="*/ 640800 w 3589200"/>
              <a:gd name="connsiteY27" fmla="*/ 1969200 h 2091600"/>
              <a:gd name="connsiteX28" fmla="*/ 608400 w 3589200"/>
              <a:gd name="connsiteY28" fmla="*/ 1990800 h 2091600"/>
              <a:gd name="connsiteX29" fmla="*/ 568800 w 3589200"/>
              <a:gd name="connsiteY29" fmla="*/ 2008800 h 2091600"/>
              <a:gd name="connsiteX30" fmla="*/ 504000 w 3589200"/>
              <a:gd name="connsiteY30" fmla="*/ 2034000 h 2091600"/>
              <a:gd name="connsiteX31" fmla="*/ 378000 w 3589200"/>
              <a:gd name="connsiteY31" fmla="*/ 2059200 h 2091600"/>
              <a:gd name="connsiteX32" fmla="*/ 198000 w 3589200"/>
              <a:gd name="connsiteY32" fmla="*/ 2088000 h 2091600"/>
              <a:gd name="connsiteX33" fmla="*/ 97200 w 3589200"/>
              <a:gd name="connsiteY33" fmla="*/ 2091600 h 2091600"/>
              <a:gd name="connsiteX34" fmla="*/ 39600 w 3589200"/>
              <a:gd name="connsiteY34" fmla="*/ 2091600 h 2091600"/>
              <a:gd name="connsiteX35" fmla="*/ 21600 w 3589200"/>
              <a:gd name="connsiteY35" fmla="*/ 2084400 h 2091600"/>
              <a:gd name="connsiteX36" fmla="*/ 0 w 3589200"/>
              <a:gd name="connsiteY36" fmla="*/ 2059200 h 2091600"/>
              <a:gd name="connsiteX37" fmla="*/ 0 w 3589200"/>
              <a:gd name="connsiteY37" fmla="*/ 2030400 h 2091600"/>
              <a:gd name="connsiteX38" fmla="*/ 10800 w 3589200"/>
              <a:gd name="connsiteY38" fmla="*/ 1990800 h 2091600"/>
              <a:gd name="connsiteX39" fmla="*/ 39600 w 3589200"/>
              <a:gd name="connsiteY39" fmla="*/ 1947600 h 2091600"/>
              <a:gd name="connsiteX40" fmla="*/ 93600 w 3589200"/>
              <a:gd name="connsiteY40" fmla="*/ 1879200 h 2091600"/>
              <a:gd name="connsiteX41" fmla="*/ 133200 w 3589200"/>
              <a:gd name="connsiteY41" fmla="*/ 1800000 h 2091600"/>
              <a:gd name="connsiteX42" fmla="*/ 176400 w 3589200"/>
              <a:gd name="connsiteY42" fmla="*/ 1666800 h 2091600"/>
              <a:gd name="connsiteX43" fmla="*/ 230400 w 3589200"/>
              <a:gd name="connsiteY43" fmla="*/ 1386000 h 2091600"/>
              <a:gd name="connsiteX44" fmla="*/ 252000 w 3589200"/>
              <a:gd name="connsiteY44" fmla="*/ 1184400 h 2091600"/>
              <a:gd name="connsiteX45" fmla="*/ 262800 w 3589200"/>
              <a:gd name="connsiteY45" fmla="*/ 1094400 h 2091600"/>
              <a:gd name="connsiteX46" fmla="*/ 262800 w 3589200"/>
              <a:gd name="connsiteY46" fmla="*/ 1076400 h 2091600"/>
              <a:gd name="connsiteX47" fmla="*/ 270000 w 3589200"/>
              <a:gd name="connsiteY47" fmla="*/ 1062000 h 2091600"/>
              <a:gd name="connsiteX48" fmla="*/ 291600 w 3589200"/>
              <a:gd name="connsiteY48" fmla="*/ 1047600 h 2091600"/>
              <a:gd name="connsiteX49" fmla="*/ 306000 w 3589200"/>
              <a:gd name="connsiteY49" fmla="*/ 1047600 h 2091600"/>
              <a:gd name="connsiteX50" fmla="*/ 316800 w 3589200"/>
              <a:gd name="connsiteY50" fmla="*/ 1054800 h 2091600"/>
              <a:gd name="connsiteX51" fmla="*/ 327600 w 3589200"/>
              <a:gd name="connsiteY51" fmla="*/ 1072800 h 2091600"/>
              <a:gd name="connsiteX52" fmla="*/ 327600 w 3589200"/>
              <a:gd name="connsiteY52" fmla="*/ 1094400 h 2091600"/>
              <a:gd name="connsiteX53" fmla="*/ 338400 w 3589200"/>
              <a:gd name="connsiteY53" fmla="*/ 1296000 h 2091600"/>
              <a:gd name="connsiteX54" fmla="*/ 352800 w 3589200"/>
              <a:gd name="connsiteY54" fmla="*/ 1461600 h 2091600"/>
              <a:gd name="connsiteX55" fmla="*/ 370800 w 3589200"/>
              <a:gd name="connsiteY55" fmla="*/ 1569600 h 2091600"/>
              <a:gd name="connsiteX56" fmla="*/ 388800 w 3589200"/>
              <a:gd name="connsiteY56" fmla="*/ 1638000 h 2091600"/>
              <a:gd name="connsiteX57" fmla="*/ 406800 w 3589200"/>
              <a:gd name="connsiteY57" fmla="*/ 1674000 h 2091600"/>
              <a:gd name="connsiteX58" fmla="*/ 432000 w 3589200"/>
              <a:gd name="connsiteY58" fmla="*/ 1702800 h 2091600"/>
              <a:gd name="connsiteX59" fmla="*/ 460800 w 3589200"/>
              <a:gd name="connsiteY59" fmla="*/ 1717200 h 2091600"/>
              <a:gd name="connsiteX60" fmla="*/ 514800 w 3589200"/>
              <a:gd name="connsiteY60" fmla="*/ 1717200 h 2091600"/>
              <a:gd name="connsiteX61" fmla="*/ 558000 w 3589200"/>
              <a:gd name="connsiteY61" fmla="*/ 1710000 h 2091600"/>
              <a:gd name="connsiteX62" fmla="*/ 640800 w 3589200"/>
              <a:gd name="connsiteY62" fmla="*/ 1670400 h 2091600"/>
              <a:gd name="connsiteX63" fmla="*/ 1058400 w 3589200"/>
              <a:gd name="connsiteY63" fmla="*/ 1432800 h 2091600"/>
              <a:gd name="connsiteX64" fmla="*/ 1386000 w 3589200"/>
              <a:gd name="connsiteY64" fmla="*/ 1252800 h 2091600"/>
              <a:gd name="connsiteX65" fmla="*/ 1864800 w 3589200"/>
              <a:gd name="connsiteY65" fmla="*/ 975600 h 2091600"/>
              <a:gd name="connsiteX66" fmla="*/ 2170800 w 3589200"/>
              <a:gd name="connsiteY66" fmla="*/ 802800 h 2091600"/>
              <a:gd name="connsiteX0" fmla="*/ 2170800 w 3589200"/>
              <a:gd name="connsiteY0" fmla="*/ 802800 h 2091600"/>
              <a:gd name="connsiteX1" fmla="*/ 2718000 w 3589200"/>
              <a:gd name="connsiteY1" fmla="*/ 489600 h 2091600"/>
              <a:gd name="connsiteX2" fmla="*/ 3009600 w 3589200"/>
              <a:gd name="connsiteY2" fmla="*/ 313200 h 2091600"/>
              <a:gd name="connsiteX3" fmla="*/ 3182400 w 3589200"/>
              <a:gd name="connsiteY3" fmla="*/ 208800 h 2091600"/>
              <a:gd name="connsiteX4" fmla="*/ 3348000 w 3589200"/>
              <a:gd name="connsiteY4" fmla="*/ 97200 h 2091600"/>
              <a:gd name="connsiteX5" fmla="*/ 3394800 w 3589200"/>
              <a:gd name="connsiteY5" fmla="*/ 61200 h 2091600"/>
              <a:gd name="connsiteX6" fmla="*/ 3589200 w 3589200"/>
              <a:gd name="connsiteY6" fmla="*/ 0 h 2091600"/>
              <a:gd name="connsiteX7" fmla="*/ 3589200 w 3589200"/>
              <a:gd name="connsiteY7" fmla="*/ 72000 h 2091600"/>
              <a:gd name="connsiteX8" fmla="*/ 3589200 w 3589200"/>
              <a:gd name="connsiteY8" fmla="*/ 172800 h 2091600"/>
              <a:gd name="connsiteX9" fmla="*/ 3582000 w 3589200"/>
              <a:gd name="connsiteY9" fmla="*/ 244800 h 2091600"/>
              <a:gd name="connsiteX10" fmla="*/ 3560400 w 3589200"/>
              <a:gd name="connsiteY10" fmla="*/ 320400 h 2091600"/>
              <a:gd name="connsiteX11" fmla="*/ 3542400 w 3589200"/>
              <a:gd name="connsiteY11" fmla="*/ 352800 h 2091600"/>
              <a:gd name="connsiteX12" fmla="*/ 3513600 w 3589200"/>
              <a:gd name="connsiteY12" fmla="*/ 367200 h 2091600"/>
              <a:gd name="connsiteX13" fmla="*/ 3484800 w 3589200"/>
              <a:gd name="connsiteY13" fmla="*/ 378000 h 2091600"/>
              <a:gd name="connsiteX14" fmla="*/ 3380400 w 3589200"/>
              <a:gd name="connsiteY14" fmla="*/ 414000 h 2091600"/>
              <a:gd name="connsiteX15" fmla="*/ 3214800 w 3589200"/>
              <a:gd name="connsiteY15" fmla="*/ 475200 h 2091600"/>
              <a:gd name="connsiteX16" fmla="*/ 3067200 w 3589200"/>
              <a:gd name="connsiteY16" fmla="*/ 540000 h 2091600"/>
              <a:gd name="connsiteX17" fmla="*/ 2908800 w 3589200"/>
              <a:gd name="connsiteY17" fmla="*/ 619200 h 2091600"/>
              <a:gd name="connsiteX18" fmla="*/ 2574000 w 3589200"/>
              <a:gd name="connsiteY18" fmla="*/ 802800 h 2091600"/>
              <a:gd name="connsiteX19" fmla="*/ 1998000 w 3589200"/>
              <a:gd name="connsiteY19" fmla="*/ 1137600 h 2091600"/>
              <a:gd name="connsiteX20" fmla="*/ 1234800 w 3589200"/>
              <a:gd name="connsiteY20" fmla="*/ 1573200 h 2091600"/>
              <a:gd name="connsiteX21" fmla="*/ 1062000 w 3589200"/>
              <a:gd name="connsiteY21" fmla="*/ 1681200 h 2091600"/>
              <a:gd name="connsiteX22" fmla="*/ 950400 w 3589200"/>
              <a:gd name="connsiteY22" fmla="*/ 1756800 h 2091600"/>
              <a:gd name="connsiteX23" fmla="*/ 856800 w 3589200"/>
              <a:gd name="connsiteY23" fmla="*/ 1818000 h 2091600"/>
              <a:gd name="connsiteX24" fmla="*/ 745200 w 3589200"/>
              <a:gd name="connsiteY24" fmla="*/ 1893600 h 2091600"/>
              <a:gd name="connsiteX25" fmla="*/ 684000 w 3589200"/>
              <a:gd name="connsiteY25" fmla="*/ 1936800 h 2091600"/>
              <a:gd name="connsiteX26" fmla="*/ 640800 w 3589200"/>
              <a:gd name="connsiteY26" fmla="*/ 1969200 h 2091600"/>
              <a:gd name="connsiteX27" fmla="*/ 608400 w 3589200"/>
              <a:gd name="connsiteY27" fmla="*/ 1990800 h 2091600"/>
              <a:gd name="connsiteX28" fmla="*/ 568800 w 3589200"/>
              <a:gd name="connsiteY28" fmla="*/ 2008800 h 2091600"/>
              <a:gd name="connsiteX29" fmla="*/ 504000 w 3589200"/>
              <a:gd name="connsiteY29" fmla="*/ 2034000 h 2091600"/>
              <a:gd name="connsiteX30" fmla="*/ 378000 w 3589200"/>
              <a:gd name="connsiteY30" fmla="*/ 2059200 h 2091600"/>
              <a:gd name="connsiteX31" fmla="*/ 198000 w 3589200"/>
              <a:gd name="connsiteY31" fmla="*/ 2088000 h 2091600"/>
              <a:gd name="connsiteX32" fmla="*/ 97200 w 3589200"/>
              <a:gd name="connsiteY32" fmla="*/ 2091600 h 2091600"/>
              <a:gd name="connsiteX33" fmla="*/ 39600 w 3589200"/>
              <a:gd name="connsiteY33" fmla="*/ 2091600 h 2091600"/>
              <a:gd name="connsiteX34" fmla="*/ 21600 w 3589200"/>
              <a:gd name="connsiteY34" fmla="*/ 2084400 h 2091600"/>
              <a:gd name="connsiteX35" fmla="*/ 0 w 3589200"/>
              <a:gd name="connsiteY35" fmla="*/ 2059200 h 2091600"/>
              <a:gd name="connsiteX36" fmla="*/ 0 w 3589200"/>
              <a:gd name="connsiteY36" fmla="*/ 2030400 h 2091600"/>
              <a:gd name="connsiteX37" fmla="*/ 10800 w 3589200"/>
              <a:gd name="connsiteY37" fmla="*/ 1990800 h 2091600"/>
              <a:gd name="connsiteX38" fmla="*/ 39600 w 3589200"/>
              <a:gd name="connsiteY38" fmla="*/ 1947600 h 2091600"/>
              <a:gd name="connsiteX39" fmla="*/ 93600 w 3589200"/>
              <a:gd name="connsiteY39" fmla="*/ 1879200 h 2091600"/>
              <a:gd name="connsiteX40" fmla="*/ 133200 w 3589200"/>
              <a:gd name="connsiteY40" fmla="*/ 1800000 h 2091600"/>
              <a:gd name="connsiteX41" fmla="*/ 176400 w 3589200"/>
              <a:gd name="connsiteY41" fmla="*/ 1666800 h 2091600"/>
              <a:gd name="connsiteX42" fmla="*/ 230400 w 3589200"/>
              <a:gd name="connsiteY42" fmla="*/ 1386000 h 2091600"/>
              <a:gd name="connsiteX43" fmla="*/ 252000 w 3589200"/>
              <a:gd name="connsiteY43" fmla="*/ 1184400 h 2091600"/>
              <a:gd name="connsiteX44" fmla="*/ 262800 w 3589200"/>
              <a:gd name="connsiteY44" fmla="*/ 1094400 h 2091600"/>
              <a:gd name="connsiteX45" fmla="*/ 262800 w 3589200"/>
              <a:gd name="connsiteY45" fmla="*/ 1076400 h 2091600"/>
              <a:gd name="connsiteX46" fmla="*/ 270000 w 3589200"/>
              <a:gd name="connsiteY46" fmla="*/ 1062000 h 2091600"/>
              <a:gd name="connsiteX47" fmla="*/ 291600 w 3589200"/>
              <a:gd name="connsiteY47" fmla="*/ 1047600 h 2091600"/>
              <a:gd name="connsiteX48" fmla="*/ 306000 w 3589200"/>
              <a:gd name="connsiteY48" fmla="*/ 1047600 h 2091600"/>
              <a:gd name="connsiteX49" fmla="*/ 316800 w 3589200"/>
              <a:gd name="connsiteY49" fmla="*/ 1054800 h 2091600"/>
              <a:gd name="connsiteX50" fmla="*/ 327600 w 3589200"/>
              <a:gd name="connsiteY50" fmla="*/ 1072800 h 2091600"/>
              <a:gd name="connsiteX51" fmla="*/ 327600 w 3589200"/>
              <a:gd name="connsiteY51" fmla="*/ 1094400 h 2091600"/>
              <a:gd name="connsiteX52" fmla="*/ 338400 w 3589200"/>
              <a:gd name="connsiteY52" fmla="*/ 1296000 h 2091600"/>
              <a:gd name="connsiteX53" fmla="*/ 352800 w 3589200"/>
              <a:gd name="connsiteY53" fmla="*/ 1461600 h 2091600"/>
              <a:gd name="connsiteX54" fmla="*/ 370800 w 3589200"/>
              <a:gd name="connsiteY54" fmla="*/ 1569600 h 2091600"/>
              <a:gd name="connsiteX55" fmla="*/ 388800 w 3589200"/>
              <a:gd name="connsiteY55" fmla="*/ 1638000 h 2091600"/>
              <a:gd name="connsiteX56" fmla="*/ 406800 w 3589200"/>
              <a:gd name="connsiteY56" fmla="*/ 1674000 h 2091600"/>
              <a:gd name="connsiteX57" fmla="*/ 432000 w 3589200"/>
              <a:gd name="connsiteY57" fmla="*/ 1702800 h 2091600"/>
              <a:gd name="connsiteX58" fmla="*/ 460800 w 3589200"/>
              <a:gd name="connsiteY58" fmla="*/ 1717200 h 2091600"/>
              <a:gd name="connsiteX59" fmla="*/ 514800 w 3589200"/>
              <a:gd name="connsiteY59" fmla="*/ 1717200 h 2091600"/>
              <a:gd name="connsiteX60" fmla="*/ 558000 w 3589200"/>
              <a:gd name="connsiteY60" fmla="*/ 1710000 h 2091600"/>
              <a:gd name="connsiteX61" fmla="*/ 640800 w 3589200"/>
              <a:gd name="connsiteY61" fmla="*/ 1670400 h 2091600"/>
              <a:gd name="connsiteX62" fmla="*/ 1058400 w 3589200"/>
              <a:gd name="connsiteY62" fmla="*/ 1432800 h 2091600"/>
              <a:gd name="connsiteX63" fmla="*/ 1386000 w 3589200"/>
              <a:gd name="connsiteY63" fmla="*/ 1252800 h 2091600"/>
              <a:gd name="connsiteX64" fmla="*/ 1864800 w 3589200"/>
              <a:gd name="connsiteY64" fmla="*/ 975600 h 2091600"/>
              <a:gd name="connsiteX65" fmla="*/ 2170800 w 3589200"/>
              <a:gd name="connsiteY65" fmla="*/ 802800 h 2091600"/>
              <a:gd name="connsiteX0" fmla="*/ 2170800 w 3589200"/>
              <a:gd name="connsiteY0" fmla="*/ 802800 h 2091600"/>
              <a:gd name="connsiteX1" fmla="*/ 2718000 w 3589200"/>
              <a:gd name="connsiteY1" fmla="*/ 489600 h 2091600"/>
              <a:gd name="connsiteX2" fmla="*/ 3009600 w 3589200"/>
              <a:gd name="connsiteY2" fmla="*/ 313200 h 2091600"/>
              <a:gd name="connsiteX3" fmla="*/ 3182400 w 3589200"/>
              <a:gd name="connsiteY3" fmla="*/ 208800 h 2091600"/>
              <a:gd name="connsiteX4" fmla="*/ 3348000 w 3589200"/>
              <a:gd name="connsiteY4" fmla="*/ 97200 h 2091600"/>
              <a:gd name="connsiteX5" fmla="*/ 3589200 w 3589200"/>
              <a:gd name="connsiteY5" fmla="*/ 0 h 2091600"/>
              <a:gd name="connsiteX6" fmla="*/ 3589200 w 3589200"/>
              <a:gd name="connsiteY6" fmla="*/ 72000 h 2091600"/>
              <a:gd name="connsiteX7" fmla="*/ 3589200 w 3589200"/>
              <a:gd name="connsiteY7" fmla="*/ 172800 h 2091600"/>
              <a:gd name="connsiteX8" fmla="*/ 3582000 w 3589200"/>
              <a:gd name="connsiteY8" fmla="*/ 244800 h 2091600"/>
              <a:gd name="connsiteX9" fmla="*/ 3560400 w 3589200"/>
              <a:gd name="connsiteY9" fmla="*/ 320400 h 2091600"/>
              <a:gd name="connsiteX10" fmla="*/ 3542400 w 3589200"/>
              <a:gd name="connsiteY10" fmla="*/ 352800 h 2091600"/>
              <a:gd name="connsiteX11" fmla="*/ 3513600 w 3589200"/>
              <a:gd name="connsiteY11" fmla="*/ 367200 h 2091600"/>
              <a:gd name="connsiteX12" fmla="*/ 3484800 w 3589200"/>
              <a:gd name="connsiteY12" fmla="*/ 378000 h 2091600"/>
              <a:gd name="connsiteX13" fmla="*/ 3380400 w 3589200"/>
              <a:gd name="connsiteY13" fmla="*/ 414000 h 2091600"/>
              <a:gd name="connsiteX14" fmla="*/ 3214800 w 3589200"/>
              <a:gd name="connsiteY14" fmla="*/ 475200 h 2091600"/>
              <a:gd name="connsiteX15" fmla="*/ 3067200 w 3589200"/>
              <a:gd name="connsiteY15" fmla="*/ 540000 h 2091600"/>
              <a:gd name="connsiteX16" fmla="*/ 2908800 w 3589200"/>
              <a:gd name="connsiteY16" fmla="*/ 619200 h 2091600"/>
              <a:gd name="connsiteX17" fmla="*/ 2574000 w 3589200"/>
              <a:gd name="connsiteY17" fmla="*/ 802800 h 2091600"/>
              <a:gd name="connsiteX18" fmla="*/ 1998000 w 3589200"/>
              <a:gd name="connsiteY18" fmla="*/ 1137600 h 2091600"/>
              <a:gd name="connsiteX19" fmla="*/ 1234800 w 3589200"/>
              <a:gd name="connsiteY19" fmla="*/ 1573200 h 2091600"/>
              <a:gd name="connsiteX20" fmla="*/ 1062000 w 3589200"/>
              <a:gd name="connsiteY20" fmla="*/ 1681200 h 2091600"/>
              <a:gd name="connsiteX21" fmla="*/ 950400 w 3589200"/>
              <a:gd name="connsiteY21" fmla="*/ 1756800 h 2091600"/>
              <a:gd name="connsiteX22" fmla="*/ 856800 w 3589200"/>
              <a:gd name="connsiteY22" fmla="*/ 1818000 h 2091600"/>
              <a:gd name="connsiteX23" fmla="*/ 745200 w 3589200"/>
              <a:gd name="connsiteY23" fmla="*/ 1893600 h 2091600"/>
              <a:gd name="connsiteX24" fmla="*/ 684000 w 3589200"/>
              <a:gd name="connsiteY24" fmla="*/ 1936800 h 2091600"/>
              <a:gd name="connsiteX25" fmla="*/ 640800 w 3589200"/>
              <a:gd name="connsiteY25" fmla="*/ 1969200 h 2091600"/>
              <a:gd name="connsiteX26" fmla="*/ 608400 w 3589200"/>
              <a:gd name="connsiteY26" fmla="*/ 1990800 h 2091600"/>
              <a:gd name="connsiteX27" fmla="*/ 568800 w 3589200"/>
              <a:gd name="connsiteY27" fmla="*/ 2008800 h 2091600"/>
              <a:gd name="connsiteX28" fmla="*/ 504000 w 3589200"/>
              <a:gd name="connsiteY28" fmla="*/ 2034000 h 2091600"/>
              <a:gd name="connsiteX29" fmla="*/ 378000 w 3589200"/>
              <a:gd name="connsiteY29" fmla="*/ 2059200 h 2091600"/>
              <a:gd name="connsiteX30" fmla="*/ 198000 w 3589200"/>
              <a:gd name="connsiteY30" fmla="*/ 2088000 h 2091600"/>
              <a:gd name="connsiteX31" fmla="*/ 97200 w 3589200"/>
              <a:gd name="connsiteY31" fmla="*/ 2091600 h 2091600"/>
              <a:gd name="connsiteX32" fmla="*/ 39600 w 3589200"/>
              <a:gd name="connsiteY32" fmla="*/ 2091600 h 2091600"/>
              <a:gd name="connsiteX33" fmla="*/ 21600 w 3589200"/>
              <a:gd name="connsiteY33" fmla="*/ 2084400 h 2091600"/>
              <a:gd name="connsiteX34" fmla="*/ 0 w 3589200"/>
              <a:gd name="connsiteY34" fmla="*/ 2059200 h 2091600"/>
              <a:gd name="connsiteX35" fmla="*/ 0 w 3589200"/>
              <a:gd name="connsiteY35" fmla="*/ 2030400 h 2091600"/>
              <a:gd name="connsiteX36" fmla="*/ 10800 w 3589200"/>
              <a:gd name="connsiteY36" fmla="*/ 1990800 h 2091600"/>
              <a:gd name="connsiteX37" fmla="*/ 39600 w 3589200"/>
              <a:gd name="connsiteY37" fmla="*/ 1947600 h 2091600"/>
              <a:gd name="connsiteX38" fmla="*/ 93600 w 3589200"/>
              <a:gd name="connsiteY38" fmla="*/ 1879200 h 2091600"/>
              <a:gd name="connsiteX39" fmla="*/ 133200 w 3589200"/>
              <a:gd name="connsiteY39" fmla="*/ 1800000 h 2091600"/>
              <a:gd name="connsiteX40" fmla="*/ 176400 w 3589200"/>
              <a:gd name="connsiteY40" fmla="*/ 1666800 h 2091600"/>
              <a:gd name="connsiteX41" fmla="*/ 230400 w 3589200"/>
              <a:gd name="connsiteY41" fmla="*/ 1386000 h 2091600"/>
              <a:gd name="connsiteX42" fmla="*/ 252000 w 3589200"/>
              <a:gd name="connsiteY42" fmla="*/ 1184400 h 2091600"/>
              <a:gd name="connsiteX43" fmla="*/ 262800 w 3589200"/>
              <a:gd name="connsiteY43" fmla="*/ 1094400 h 2091600"/>
              <a:gd name="connsiteX44" fmla="*/ 262800 w 3589200"/>
              <a:gd name="connsiteY44" fmla="*/ 1076400 h 2091600"/>
              <a:gd name="connsiteX45" fmla="*/ 270000 w 3589200"/>
              <a:gd name="connsiteY45" fmla="*/ 1062000 h 2091600"/>
              <a:gd name="connsiteX46" fmla="*/ 291600 w 3589200"/>
              <a:gd name="connsiteY46" fmla="*/ 1047600 h 2091600"/>
              <a:gd name="connsiteX47" fmla="*/ 306000 w 3589200"/>
              <a:gd name="connsiteY47" fmla="*/ 1047600 h 2091600"/>
              <a:gd name="connsiteX48" fmla="*/ 316800 w 3589200"/>
              <a:gd name="connsiteY48" fmla="*/ 1054800 h 2091600"/>
              <a:gd name="connsiteX49" fmla="*/ 327600 w 3589200"/>
              <a:gd name="connsiteY49" fmla="*/ 1072800 h 2091600"/>
              <a:gd name="connsiteX50" fmla="*/ 327600 w 3589200"/>
              <a:gd name="connsiteY50" fmla="*/ 1094400 h 2091600"/>
              <a:gd name="connsiteX51" fmla="*/ 338400 w 3589200"/>
              <a:gd name="connsiteY51" fmla="*/ 1296000 h 2091600"/>
              <a:gd name="connsiteX52" fmla="*/ 352800 w 3589200"/>
              <a:gd name="connsiteY52" fmla="*/ 1461600 h 2091600"/>
              <a:gd name="connsiteX53" fmla="*/ 370800 w 3589200"/>
              <a:gd name="connsiteY53" fmla="*/ 1569600 h 2091600"/>
              <a:gd name="connsiteX54" fmla="*/ 388800 w 3589200"/>
              <a:gd name="connsiteY54" fmla="*/ 1638000 h 2091600"/>
              <a:gd name="connsiteX55" fmla="*/ 406800 w 3589200"/>
              <a:gd name="connsiteY55" fmla="*/ 1674000 h 2091600"/>
              <a:gd name="connsiteX56" fmla="*/ 432000 w 3589200"/>
              <a:gd name="connsiteY56" fmla="*/ 1702800 h 2091600"/>
              <a:gd name="connsiteX57" fmla="*/ 460800 w 3589200"/>
              <a:gd name="connsiteY57" fmla="*/ 1717200 h 2091600"/>
              <a:gd name="connsiteX58" fmla="*/ 514800 w 3589200"/>
              <a:gd name="connsiteY58" fmla="*/ 1717200 h 2091600"/>
              <a:gd name="connsiteX59" fmla="*/ 558000 w 3589200"/>
              <a:gd name="connsiteY59" fmla="*/ 1710000 h 2091600"/>
              <a:gd name="connsiteX60" fmla="*/ 640800 w 3589200"/>
              <a:gd name="connsiteY60" fmla="*/ 1670400 h 2091600"/>
              <a:gd name="connsiteX61" fmla="*/ 1058400 w 3589200"/>
              <a:gd name="connsiteY61" fmla="*/ 1432800 h 2091600"/>
              <a:gd name="connsiteX62" fmla="*/ 1386000 w 3589200"/>
              <a:gd name="connsiteY62" fmla="*/ 1252800 h 2091600"/>
              <a:gd name="connsiteX63" fmla="*/ 1864800 w 3589200"/>
              <a:gd name="connsiteY63" fmla="*/ 975600 h 2091600"/>
              <a:gd name="connsiteX64" fmla="*/ 2170800 w 3589200"/>
              <a:gd name="connsiteY64" fmla="*/ 802800 h 2091600"/>
              <a:gd name="connsiteX0" fmla="*/ 2170800 w 3589200"/>
              <a:gd name="connsiteY0" fmla="*/ 802800 h 2091600"/>
              <a:gd name="connsiteX1" fmla="*/ 2718000 w 3589200"/>
              <a:gd name="connsiteY1" fmla="*/ 489600 h 2091600"/>
              <a:gd name="connsiteX2" fmla="*/ 3009600 w 3589200"/>
              <a:gd name="connsiteY2" fmla="*/ 313200 h 2091600"/>
              <a:gd name="connsiteX3" fmla="*/ 3182400 w 3589200"/>
              <a:gd name="connsiteY3" fmla="*/ 208800 h 2091600"/>
              <a:gd name="connsiteX4" fmla="*/ 3589200 w 3589200"/>
              <a:gd name="connsiteY4" fmla="*/ 0 h 2091600"/>
              <a:gd name="connsiteX5" fmla="*/ 3589200 w 3589200"/>
              <a:gd name="connsiteY5" fmla="*/ 72000 h 2091600"/>
              <a:gd name="connsiteX6" fmla="*/ 3589200 w 3589200"/>
              <a:gd name="connsiteY6" fmla="*/ 172800 h 2091600"/>
              <a:gd name="connsiteX7" fmla="*/ 3582000 w 3589200"/>
              <a:gd name="connsiteY7" fmla="*/ 244800 h 2091600"/>
              <a:gd name="connsiteX8" fmla="*/ 3560400 w 3589200"/>
              <a:gd name="connsiteY8" fmla="*/ 320400 h 2091600"/>
              <a:gd name="connsiteX9" fmla="*/ 3542400 w 3589200"/>
              <a:gd name="connsiteY9" fmla="*/ 352800 h 2091600"/>
              <a:gd name="connsiteX10" fmla="*/ 3513600 w 3589200"/>
              <a:gd name="connsiteY10" fmla="*/ 367200 h 2091600"/>
              <a:gd name="connsiteX11" fmla="*/ 3484800 w 3589200"/>
              <a:gd name="connsiteY11" fmla="*/ 378000 h 2091600"/>
              <a:gd name="connsiteX12" fmla="*/ 3380400 w 3589200"/>
              <a:gd name="connsiteY12" fmla="*/ 414000 h 2091600"/>
              <a:gd name="connsiteX13" fmla="*/ 3214800 w 3589200"/>
              <a:gd name="connsiteY13" fmla="*/ 475200 h 2091600"/>
              <a:gd name="connsiteX14" fmla="*/ 3067200 w 3589200"/>
              <a:gd name="connsiteY14" fmla="*/ 540000 h 2091600"/>
              <a:gd name="connsiteX15" fmla="*/ 2908800 w 3589200"/>
              <a:gd name="connsiteY15" fmla="*/ 619200 h 2091600"/>
              <a:gd name="connsiteX16" fmla="*/ 2574000 w 3589200"/>
              <a:gd name="connsiteY16" fmla="*/ 802800 h 2091600"/>
              <a:gd name="connsiteX17" fmla="*/ 1998000 w 3589200"/>
              <a:gd name="connsiteY17" fmla="*/ 1137600 h 2091600"/>
              <a:gd name="connsiteX18" fmla="*/ 1234800 w 3589200"/>
              <a:gd name="connsiteY18" fmla="*/ 1573200 h 2091600"/>
              <a:gd name="connsiteX19" fmla="*/ 1062000 w 3589200"/>
              <a:gd name="connsiteY19" fmla="*/ 1681200 h 2091600"/>
              <a:gd name="connsiteX20" fmla="*/ 950400 w 3589200"/>
              <a:gd name="connsiteY20" fmla="*/ 1756800 h 2091600"/>
              <a:gd name="connsiteX21" fmla="*/ 856800 w 3589200"/>
              <a:gd name="connsiteY21" fmla="*/ 1818000 h 2091600"/>
              <a:gd name="connsiteX22" fmla="*/ 745200 w 3589200"/>
              <a:gd name="connsiteY22" fmla="*/ 1893600 h 2091600"/>
              <a:gd name="connsiteX23" fmla="*/ 684000 w 3589200"/>
              <a:gd name="connsiteY23" fmla="*/ 1936800 h 2091600"/>
              <a:gd name="connsiteX24" fmla="*/ 640800 w 3589200"/>
              <a:gd name="connsiteY24" fmla="*/ 1969200 h 2091600"/>
              <a:gd name="connsiteX25" fmla="*/ 608400 w 3589200"/>
              <a:gd name="connsiteY25" fmla="*/ 1990800 h 2091600"/>
              <a:gd name="connsiteX26" fmla="*/ 568800 w 3589200"/>
              <a:gd name="connsiteY26" fmla="*/ 2008800 h 2091600"/>
              <a:gd name="connsiteX27" fmla="*/ 504000 w 3589200"/>
              <a:gd name="connsiteY27" fmla="*/ 2034000 h 2091600"/>
              <a:gd name="connsiteX28" fmla="*/ 378000 w 3589200"/>
              <a:gd name="connsiteY28" fmla="*/ 2059200 h 2091600"/>
              <a:gd name="connsiteX29" fmla="*/ 198000 w 3589200"/>
              <a:gd name="connsiteY29" fmla="*/ 2088000 h 2091600"/>
              <a:gd name="connsiteX30" fmla="*/ 97200 w 3589200"/>
              <a:gd name="connsiteY30" fmla="*/ 2091600 h 2091600"/>
              <a:gd name="connsiteX31" fmla="*/ 39600 w 3589200"/>
              <a:gd name="connsiteY31" fmla="*/ 2091600 h 2091600"/>
              <a:gd name="connsiteX32" fmla="*/ 21600 w 3589200"/>
              <a:gd name="connsiteY32" fmla="*/ 2084400 h 2091600"/>
              <a:gd name="connsiteX33" fmla="*/ 0 w 3589200"/>
              <a:gd name="connsiteY33" fmla="*/ 2059200 h 2091600"/>
              <a:gd name="connsiteX34" fmla="*/ 0 w 3589200"/>
              <a:gd name="connsiteY34" fmla="*/ 2030400 h 2091600"/>
              <a:gd name="connsiteX35" fmla="*/ 10800 w 3589200"/>
              <a:gd name="connsiteY35" fmla="*/ 1990800 h 2091600"/>
              <a:gd name="connsiteX36" fmla="*/ 39600 w 3589200"/>
              <a:gd name="connsiteY36" fmla="*/ 1947600 h 2091600"/>
              <a:gd name="connsiteX37" fmla="*/ 93600 w 3589200"/>
              <a:gd name="connsiteY37" fmla="*/ 1879200 h 2091600"/>
              <a:gd name="connsiteX38" fmla="*/ 133200 w 3589200"/>
              <a:gd name="connsiteY38" fmla="*/ 1800000 h 2091600"/>
              <a:gd name="connsiteX39" fmla="*/ 176400 w 3589200"/>
              <a:gd name="connsiteY39" fmla="*/ 1666800 h 2091600"/>
              <a:gd name="connsiteX40" fmla="*/ 230400 w 3589200"/>
              <a:gd name="connsiteY40" fmla="*/ 1386000 h 2091600"/>
              <a:gd name="connsiteX41" fmla="*/ 252000 w 3589200"/>
              <a:gd name="connsiteY41" fmla="*/ 1184400 h 2091600"/>
              <a:gd name="connsiteX42" fmla="*/ 262800 w 3589200"/>
              <a:gd name="connsiteY42" fmla="*/ 1094400 h 2091600"/>
              <a:gd name="connsiteX43" fmla="*/ 262800 w 3589200"/>
              <a:gd name="connsiteY43" fmla="*/ 1076400 h 2091600"/>
              <a:gd name="connsiteX44" fmla="*/ 270000 w 3589200"/>
              <a:gd name="connsiteY44" fmla="*/ 1062000 h 2091600"/>
              <a:gd name="connsiteX45" fmla="*/ 291600 w 3589200"/>
              <a:gd name="connsiteY45" fmla="*/ 1047600 h 2091600"/>
              <a:gd name="connsiteX46" fmla="*/ 306000 w 3589200"/>
              <a:gd name="connsiteY46" fmla="*/ 1047600 h 2091600"/>
              <a:gd name="connsiteX47" fmla="*/ 316800 w 3589200"/>
              <a:gd name="connsiteY47" fmla="*/ 1054800 h 2091600"/>
              <a:gd name="connsiteX48" fmla="*/ 327600 w 3589200"/>
              <a:gd name="connsiteY48" fmla="*/ 1072800 h 2091600"/>
              <a:gd name="connsiteX49" fmla="*/ 327600 w 3589200"/>
              <a:gd name="connsiteY49" fmla="*/ 1094400 h 2091600"/>
              <a:gd name="connsiteX50" fmla="*/ 338400 w 3589200"/>
              <a:gd name="connsiteY50" fmla="*/ 1296000 h 2091600"/>
              <a:gd name="connsiteX51" fmla="*/ 352800 w 3589200"/>
              <a:gd name="connsiteY51" fmla="*/ 1461600 h 2091600"/>
              <a:gd name="connsiteX52" fmla="*/ 370800 w 3589200"/>
              <a:gd name="connsiteY52" fmla="*/ 1569600 h 2091600"/>
              <a:gd name="connsiteX53" fmla="*/ 388800 w 3589200"/>
              <a:gd name="connsiteY53" fmla="*/ 1638000 h 2091600"/>
              <a:gd name="connsiteX54" fmla="*/ 406800 w 3589200"/>
              <a:gd name="connsiteY54" fmla="*/ 1674000 h 2091600"/>
              <a:gd name="connsiteX55" fmla="*/ 432000 w 3589200"/>
              <a:gd name="connsiteY55" fmla="*/ 1702800 h 2091600"/>
              <a:gd name="connsiteX56" fmla="*/ 460800 w 3589200"/>
              <a:gd name="connsiteY56" fmla="*/ 1717200 h 2091600"/>
              <a:gd name="connsiteX57" fmla="*/ 514800 w 3589200"/>
              <a:gd name="connsiteY57" fmla="*/ 1717200 h 2091600"/>
              <a:gd name="connsiteX58" fmla="*/ 558000 w 3589200"/>
              <a:gd name="connsiteY58" fmla="*/ 1710000 h 2091600"/>
              <a:gd name="connsiteX59" fmla="*/ 640800 w 3589200"/>
              <a:gd name="connsiteY59" fmla="*/ 1670400 h 2091600"/>
              <a:gd name="connsiteX60" fmla="*/ 1058400 w 3589200"/>
              <a:gd name="connsiteY60" fmla="*/ 1432800 h 2091600"/>
              <a:gd name="connsiteX61" fmla="*/ 1386000 w 3589200"/>
              <a:gd name="connsiteY61" fmla="*/ 1252800 h 2091600"/>
              <a:gd name="connsiteX62" fmla="*/ 1864800 w 3589200"/>
              <a:gd name="connsiteY62" fmla="*/ 975600 h 2091600"/>
              <a:gd name="connsiteX63" fmla="*/ 2170800 w 3589200"/>
              <a:gd name="connsiteY63" fmla="*/ 802800 h 2091600"/>
              <a:gd name="connsiteX0" fmla="*/ 2170800 w 3589200"/>
              <a:gd name="connsiteY0" fmla="*/ 730800 h 2019600"/>
              <a:gd name="connsiteX1" fmla="*/ 2718000 w 3589200"/>
              <a:gd name="connsiteY1" fmla="*/ 417600 h 2019600"/>
              <a:gd name="connsiteX2" fmla="*/ 3009600 w 3589200"/>
              <a:gd name="connsiteY2" fmla="*/ 241200 h 2019600"/>
              <a:gd name="connsiteX3" fmla="*/ 3182400 w 3589200"/>
              <a:gd name="connsiteY3" fmla="*/ 136800 h 2019600"/>
              <a:gd name="connsiteX4" fmla="*/ 3589200 w 3589200"/>
              <a:gd name="connsiteY4" fmla="*/ 0 h 2019600"/>
              <a:gd name="connsiteX5" fmla="*/ 3589200 w 3589200"/>
              <a:gd name="connsiteY5" fmla="*/ 100800 h 2019600"/>
              <a:gd name="connsiteX6" fmla="*/ 3582000 w 3589200"/>
              <a:gd name="connsiteY6" fmla="*/ 172800 h 2019600"/>
              <a:gd name="connsiteX7" fmla="*/ 3560400 w 3589200"/>
              <a:gd name="connsiteY7" fmla="*/ 248400 h 2019600"/>
              <a:gd name="connsiteX8" fmla="*/ 3542400 w 3589200"/>
              <a:gd name="connsiteY8" fmla="*/ 280800 h 2019600"/>
              <a:gd name="connsiteX9" fmla="*/ 3513600 w 3589200"/>
              <a:gd name="connsiteY9" fmla="*/ 295200 h 2019600"/>
              <a:gd name="connsiteX10" fmla="*/ 3484800 w 3589200"/>
              <a:gd name="connsiteY10" fmla="*/ 306000 h 2019600"/>
              <a:gd name="connsiteX11" fmla="*/ 3380400 w 3589200"/>
              <a:gd name="connsiteY11" fmla="*/ 342000 h 2019600"/>
              <a:gd name="connsiteX12" fmla="*/ 3214800 w 3589200"/>
              <a:gd name="connsiteY12" fmla="*/ 403200 h 2019600"/>
              <a:gd name="connsiteX13" fmla="*/ 3067200 w 3589200"/>
              <a:gd name="connsiteY13" fmla="*/ 468000 h 2019600"/>
              <a:gd name="connsiteX14" fmla="*/ 2908800 w 3589200"/>
              <a:gd name="connsiteY14" fmla="*/ 547200 h 2019600"/>
              <a:gd name="connsiteX15" fmla="*/ 2574000 w 3589200"/>
              <a:gd name="connsiteY15" fmla="*/ 730800 h 2019600"/>
              <a:gd name="connsiteX16" fmla="*/ 1998000 w 3589200"/>
              <a:gd name="connsiteY16" fmla="*/ 1065600 h 2019600"/>
              <a:gd name="connsiteX17" fmla="*/ 1234800 w 3589200"/>
              <a:gd name="connsiteY17" fmla="*/ 1501200 h 2019600"/>
              <a:gd name="connsiteX18" fmla="*/ 1062000 w 3589200"/>
              <a:gd name="connsiteY18" fmla="*/ 1609200 h 2019600"/>
              <a:gd name="connsiteX19" fmla="*/ 950400 w 3589200"/>
              <a:gd name="connsiteY19" fmla="*/ 1684800 h 2019600"/>
              <a:gd name="connsiteX20" fmla="*/ 856800 w 3589200"/>
              <a:gd name="connsiteY20" fmla="*/ 1746000 h 2019600"/>
              <a:gd name="connsiteX21" fmla="*/ 745200 w 3589200"/>
              <a:gd name="connsiteY21" fmla="*/ 1821600 h 2019600"/>
              <a:gd name="connsiteX22" fmla="*/ 684000 w 3589200"/>
              <a:gd name="connsiteY22" fmla="*/ 1864800 h 2019600"/>
              <a:gd name="connsiteX23" fmla="*/ 640800 w 3589200"/>
              <a:gd name="connsiteY23" fmla="*/ 1897200 h 2019600"/>
              <a:gd name="connsiteX24" fmla="*/ 608400 w 3589200"/>
              <a:gd name="connsiteY24" fmla="*/ 1918800 h 2019600"/>
              <a:gd name="connsiteX25" fmla="*/ 568800 w 3589200"/>
              <a:gd name="connsiteY25" fmla="*/ 1936800 h 2019600"/>
              <a:gd name="connsiteX26" fmla="*/ 504000 w 3589200"/>
              <a:gd name="connsiteY26" fmla="*/ 1962000 h 2019600"/>
              <a:gd name="connsiteX27" fmla="*/ 378000 w 3589200"/>
              <a:gd name="connsiteY27" fmla="*/ 1987200 h 2019600"/>
              <a:gd name="connsiteX28" fmla="*/ 198000 w 3589200"/>
              <a:gd name="connsiteY28" fmla="*/ 2016000 h 2019600"/>
              <a:gd name="connsiteX29" fmla="*/ 97200 w 3589200"/>
              <a:gd name="connsiteY29" fmla="*/ 2019600 h 2019600"/>
              <a:gd name="connsiteX30" fmla="*/ 39600 w 3589200"/>
              <a:gd name="connsiteY30" fmla="*/ 2019600 h 2019600"/>
              <a:gd name="connsiteX31" fmla="*/ 21600 w 3589200"/>
              <a:gd name="connsiteY31" fmla="*/ 2012400 h 2019600"/>
              <a:gd name="connsiteX32" fmla="*/ 0 w 3589200"/>
              <a:gd name="connsiteY32" fmla="*/ 1987200 h 2019600"/>
              <a:gd name="connsiteX33" fmla="*/ 0 w 3589200"/>
              <a:gd name="connsiteY33" fmla="*/ 1958400 h 2019600"/>
              <a:gd name="connsiteX34" fmla="*/ 10800 w 3589200"/>
              <a:gd name="connsiteY34" fmla="*/ 1918800 h 2019600"/>
              <a:gd name="connsiteX35" fmla="*/ 39600 w 3589200"/>
              <a:gd name="connsiteY35" fmla="*/ 1875600 h 2019600"/>
              <a:gd name="connsiteX36" fmla="*/ 93600 w 3589200"/>
              <a:gd name="connsiteY36" fmla="*/ 1807200 h 2019600"/>
              <a:gd name="connsiteX37" fmla="*/ 133200 w 3589200"/>
              <a:gd name="connsiteY37" fmla="*/ 1728000 h 2019600"/>
              <a:gd name="connsiteX38" fmla="*/ 176400 w 3589200"/>
              <a:gd name="connsiteY38" fmla="*/ 1594800 h 2019600"/>
              <a:gd name="connsiteX39" fmla="*/ 230400 w 3589200"/>
              <a:gd name="connsiteY39" fmla="*/ 1314000 h 2019600"/>
              <a:gd name="connsiteX40" fmla="*/ 252000 w 3589200"/>
              <a:gd name="connsiteY40" fmla="*/ 1112400 h 2019600"/>
              <a:gd name="connsiteX41" fmla="*/ 262800 w 3589200"/>
              <a:gd name="connsiteY41" fmla="*/ 1022400 h 2019600"/>
              <a:gd name="connsiteX42" fmla="*/ 262800 w 3589200"/>
              <a:gd name="connsiteY42" fmla="*/ 1004400 h 2019600"/>
              <a:gd name="connsiteX43" fmla="*/ 270000 w 3589200"/>
              <a:gd name="connsiteY43" fmla="*/ 990000 h 2019600"/>
              <a:gd name="connsiteX44" fmla="*/ 291600 w 3589200"/>
              <a:gd name="connsiteY44" fmla="*/ 975600 h 2019600"/>
              <a:gd name="connsiteX45" fmla="*/ 306000 w 3589200"/>
              <a:gd name="connsiteY45" fmla="*/ 975600 h 2019600"/>
              <a:gd name="connsiteX46" fmla="*/ 316800 w 3589200"/>
              <a:gd name="connsiteY46" fmla="*/ 982800 h 2019600"/>
              <a:gd name="connsiteX47" fmla="*/ 327600 w 3589200"/>
              <a:gd name="connsiteY47" fmla="*/ 1000800 h 2019600"/>
              <a:gd name="connsiteX48" fmla="*/ 327600 w 3589200"/>
              <a:gd name="connsiteY48" fmla="*/ 1022400 h 2019600"/>
              <a:gd name="connsiteX49" fmla="*/ 338400 w 3589200"/>
              <a:gd name="connsiteY49" fmla="*/ 1224000 h 2019600"/>
              <a:gd name="connsiteX50" fmla="*/ 352800 w 3589200"/>
              <a:gd name="connsiteY50" fmla="*/ 1389600 h 2019600"/>
              <a:gd name="connsiteX51" fmla="*/ 370800 w 3589200"/>
              <a:gd name="connsiteY51" fmla="*/ 1497600 h 2019600"/>
              <a:gd name="connsiteX52" fmla="*/ 388800 w 3589200"/>
              <a:gd name="connsiteY52" fmla="*/ 1566000 h 2019600"/>
              <a:gd name="connsiteX53" fmla="*/ 406800 w 3589200"/>
              <a:gd name="connsiteY53" fmla="*/ 1602000 h 2019600"/>
              <a:gd name="connsiteX54" fmla="*/ 432000 w 3589200"/>
              <a:gd name="connsiteY54" fmla="*/ 1630800 h 2019600"/>
              <a:gd name="connsiteX55" fmla="*/ 460800 w 3589200"/>
              <a:gd name="connsiteY55" fmla="*/ 1645200 h 2019600"/>
              <a:gd name="connsiteX56" fmla="*/ 514800 w 3589200"/>
              <a:gd name="connsiteY56" fmla="*/ 1645200 h 2019600"/>
              <a:gd name="connsiteX57" fmla="*/ 558000 w 3589200"/>
              <a:gd name="connsiteY57" fmla="*/ 1638000 h 2019600"/>
              <a:gd name="connsiteX58" fmla="*/ 640800 w 3589200"/>
              <a:gd name="connsiteY58" fmla="*/ 1598400 h 2019600"/>
              <a:gd name="connsiteX59" fmla="*/ 1058400 w 3589200"/>
              <a:gd name="connsiteY59" fmla="*/ 1360800 h 2019600"/>
              <a:gd name="connsiteX60" fmla="*/ 1386000 w 3589200"/>
              <a:gd name="connsiteY60" fmla="*/ 1180800 h 2019600"/>
              <a:gd name="connsiteX61" fmla="*/ 1864800 w 3589200"/>
              <a:gd name="connsiteY61" fmla="*/ 903600 h 2019600"/>
              <a:gd name="connsiteX62" fmla="*/ 2170800 w 3589200"/>
              <a:gd name="connsiteY62" fmla="*/ 730800 h 2019600"/>
              <a:gd name="connsiteX0" fmla="*/ 2170800 w 3589200"/>
              <a:gd name="connsiteY0" fmla="*/ 630000 h 1918800"/>
              <a:gd name="connsiteX1" fmla="*/ 2718000 w 3589200"/>
              <a:gd name="connsiteY1" fmla="*/ 316800 h 1918800"/>
              <a:gd name="connsiteX2" fmla="*/ 3009600 w 3589200"/>
              <a:gd name="connsiteY2" fmla="*/ 140400 h 1918800"/>
              <a:gd name="connsiteX3" fmla="*/ 3182400 w 3589200"/>
              <a:gd name="connsiteY3" fmla="*/ 36000 h 1918800"/>
              <a:gd name="connsiteX4" fmla="*/ 3589200 w 3589200"/>
              <a:gd name="connsiteY4" fmla="*/ 0 h 1918800"/>
              <a:gd name="connsiteX5" fmla="*/ 3582000 w 3589200"/>
              <a:gd name="connsiteY5" fmla="*/ 72000 h 1918800"/>
              <a:gd name="connsiteX6" fmla="*/ 3560400 w 3589200"/>
              <a:gd name="connsiteY6" fmla="*/ 147600 h 1918800"/>
              <a:gd name="connsiteX7" fmla="*/ 3542400 w 3589200"/>
              <a:gd name="connsiteY7" fmla="*/ 180000 h 1918800"/>
              <a:gd name="connsiteX8" fmla="*/ 3513600 w 3589200"/>
              <a:gd name="connsiteY8" fmla="*/ 194400 h 1918800"/>
              <a:gd name="connsiteX9" fmla="*/ 3484800 w 3589200"/>
              <a:gd name="connsiteY9" fmla="*/ 205200 h 1918800"/>
              <a:gd name="connsiteX10" fmla="*/ 3380400 w 3589200"/>
              <a:gd name="connsiteY10" fmla="*/ 241200 h 1918800"/>
              <a:gd name="connsiteX11" fmla="*/ 3214800 w 3589200"/>
              <a:gd name="connsiteY11" fmla="*/ 302400 h 1918800"/>
              <a:gd name="connsiteX12" fmla="*/ 3067200 w 3589200"/>
              <a:gd name="connsiteY12" fmla="*/ 367200 h 1918800"/>
              <a:gd name="connsiteX13" fmla="*/ 2908800 w 3589200"/>
              <a:gd name="connsiteY13" fmla="*/ 446400 h 1918800"/>
              <a:gd name="connsiteX14" fmla="*/ 2574000 w 3589200"/>
              <a:gd name="connsiteY14" fmla="*/ 630000 h 1918800"/>
              <a:gd name="connsiteX15" fmla="*/ 1998000 w 3589200"/>
              <a:gd name="connsiteY15" fmla="*/ 964800 h 1918800"/>
              <a:gd name="connsiteX16" fmla="*/ 1234800 w 3589200"/>
              <a:gd name="connsiteY16" fmla="*/ 1400400 h 1918800"/>
              <a:gd name="connsiteX17" fmla="*/ 1062000 w 3589200"/>
              <a:gd name="connsiteY17" fmla="*/ 1508400 h 1918800"/>
              <a:gd name="connsiteX18" fmla="*/ 950400 w 3589200"/>
              <a:gd name="connsiteY18" fmla="*/ 1584000 h 1918800"/>
              <a:gd name="connsiteX19" fmla="*/ 856800 w 3589200"/>
              <a:gd name="connsiteY19" fmla="*/ 1645200 h 1918800"/>
              <a:gd name="connsiteX20" fmla="*/ 745200 w 3589200"/>
              <a:gd name="connsiteY20" fmla="*/ 1720800 h 1918800"/>
              <a:gd name="connsiteX21" fmla="*/ 684000 w 3589200"/>
              <a:gd name="connsiteY21" fmla="*/ 1764000 h 1918800"/>
              <a:gd name="connsiteX22" fmla="*/ 640800 w 3589200"/>
              <a:gd name="connsiteY22" fmla="*/ 1796400 h 1918800"/>
              <a:gd name="connsiteX23" fmla="*/ 608400 w 3589200"/>
              <a:gd name="connsiteY23" fmla="*/ 1818000 h 1918800"/>
              <a:gd name="connsiteX24" fmla="*/ 568800 w 3589200"/>
              <a:gd name="connsiteY24" fmla="*/ 1836000 h 1918800"/>
              <a:gd name="connsiteX25" fmla="*/ 504000 w 3589200"/>
              <a:gd name="connsiteY25" fmla="*/ 1861200 h 1918800"/>
              <a:gd name="connsiteX26" fmla="*/ 378000 w 3589200"/>
              <a:gd name="connsiteY26" fmla="*/ 1886400 h 1918800"/>
              <a:gd name="connsiteX27" fmla="*/ 198000 w 3589200"/>
              <a:gd name="connsiteY27" fmla="*/ 1915200 h 1918800"/>
              <a:gd name="connsiteX28" fmla="*/ 97200 w 3589200"/>
              <a:gd name="connsiteY28" fmla="*/ 1918800 h 1918800"/>
              <a:gd name="connsiteX29" fmla="*/ 39600 w 3589200"/>
              <a:gd name="connsiteY29" fmla="*/ 1918800 h 1918800"/>
              <a:gd name="connsiteX30" fmla="*/ 21600 w 3589200"/>
              <a:gd name="connsiteY30" fmla="*/ 1911600 h 1918800"/>
              <a:gd name="connsiteX31" fmla="*/ 0 w 3589200"/>
              <a:gd name="connsiteY31" fmla="*/ 1886400 h 1918800"/>
              <a:gd name="connsiteX32" fmla="*/ 0 w 3589200"/>
              <a:gd name="connsiteY32" fmla="*/ 1857600 h 1918800"/>
              <a:gd name="connsiteX33" fmla="*/ 10800 w 3589200"/>
              <a:gd name="connsiteY33" fmla="*/ 1818000 h 1918800"/>
              <a:gd name="connsiteX34" fmla="*/ 39600 w 3589200"/>
              <a:gd name="connsiteY34" fmla="*/ 1774800 h 1918800"/>
              <a:gd name="connsiteX35" fmla="*/ 93600 w 3589200"/>
              <a:gd name="connsiteY35" fmla="*/ 1706400 h 1918800"/>
              <a:gd name="connsiteX36" fmla="*/ 133200 w 3589200"/>
              <a:gd name="connsiteY36" fmla="*/ 1627200 h 1918800"/>
              <a:gd name="connsiteX37" fmla="*/ 176400 w 3589200"/>
              <a:gd name="connsiteY37" fmla="*/ 1494000 h 1918800"/>
              <a:gd name="connsiteX38" fmla="*/ 230400 w 3589200"/>
              <a:gd name="connsiteY38" fmla="*/ 1213200 h 1918800"/>
              <a:gd name="connsiteX39" fmla="*/ 252000 w 3589200"/>
              <a:gd name="connsiteY39" fmla="*/ 1011600 h 1918800"/>
              <a:gd name="connsiteX40" fmla="*/ 262800 w 3589200"/>
              <a:gd name="connsiteY40" fmla="*/ 921600 h 1918800"/>
              <a:gd name="connsiteX41" fmla="*/ 262800 w 3589200"/>
              <a:gd name="connsiteY41" fmla="*/ 903600 h 1918800"/>
              <a:gd name="connsiteX42" fmla="*/ 270000 w 3589200"/>
              <a:gd name="connsiteY42" fmla="*/ 889200 h 1918800"/>
              <a:gd name="connsiteX43" fmla="*/ 291600 w 3589200"/>
              <a:gd name="connsiteY43" fmla="*/ 874800 h 1918800"/>
              <a:gd name="connsiteX44" fmla="*/ 306000 w 3589200"/>
              <a:gd name="connsiteY44" fmla="*/ 874800 h 1918800"/>
              <a:gd name="connsiteX45" fmla="*/ 316800 w 3589200"/>
              <a:gd name="connsiteY45" fmla="*/ 882000 h 1918800"/>
              <a:gd name="connsiteX46" fmla="*/ 327600 w 3589200"/>
              <a:gd name="connsiteY46" fmla="*/ 900000 h 1918800"/>
              <a:gd name="connsiteX47" fmla="*/ 327600 w 3589200"/>
              <a:gd name="connsiteY47" fmla="*/ 921600 h 1918800"/>
              <a:gd name="connsiteX48" fmla="*/ 338400 w 3589200"/>
              <a:gd name="connsiteY48" fmla="*/ 1123200 h 1918800"/>
              <a:gd name="connsiteX49" fmla="*/ 352800 w 3589200"/>
              <a:gd name="connsiteY49" fmla="*/ 1288800 h 1918800"/>
              <a:gd name="connsiteX50" fmla="*/ 370800 w 3589200"/>
              <a:gd name="connsiteY50" fmla="*/ 1396800 h 1918800"/>
              <a:gd name="connsiteX51" fmla="*/ 388800 w 3589200"/>
              <a:gd name="connsiteY51" fmla="*/ 1465200 h 1918800"/>
              <a:gd name="connsiteX52" fmla="*/ 406800 w 3589200"/>
              <a:gd name="connsiteY52" fmla="*/ 1501200 h 1918800"/>
              <a:gd name="connsiteX53" fmla="*/ 432000 w 3589200"/>
              <a:gd name="connsiteY53" fmla="*/ 1530000 h 1918800"/>
              <a:gd name="connsiteX54" fmla="*/ 460800 w 3589200"/>
              <a:gd name="connsiteY54" fmla="*/ 1544400 h 1918800"/>
              <a:gd name="connsiteX55" fmla="*/ 514800 w 3589200"/>
              <a:gd name="connsiteY55" fmla="*/ 1544400 h 1918800"/>
              <a:gd name="connsiteX56" fmla="*/ 558000 w 3589200"/>
              <a:gd name="connsiteY56" fmla="*/ 1537200 h 1918800"/>
              <a:gd name="connsiteX57" fmla="*/ 640800 w 3589200"/>
              <a:gd name="connsiteY57" fmla="*/ 1497600 h 1918800"/>
              <a:gd name="connsiteX58" fmla="*/ 1058400 w 3589200"/>
              <a:gd name="connsiteY58" fmla="*/ 1260000 h 1918800"/>
              <a:gd name="connsiteX59" fmla="*/ 1386000 w 3589200"/>
              <a:gd name="connsiteY59" fmla="*/ 1080000 h 1918800"/>
              <a:gd name="connsiteX60" fmla="*/ 1864800 w 3589200"/>
              <a:gd name="connsiteY60" fmla="*/ 802800 h 1918800"/>
              <a:gd name="connsiteX61" fmla="*/ 2170800 w 3589200"/>
              <a:gd name="connsiteY61" fmla="*/ 630000 h 1918800"/>
              <a:gd name="connsiteX0" fmla="*/ 2170800 w 3582000"/>
              <a:gd name="connsiteY0" fmla="*/ 594000 h 1882800"/>
              <a:gd name="connsiteX1" fmla="*/ 2718000 w 3582000"/>
              <a:gd name="connsiteY1" fmla="*/ 280800 h 1882800"/>
              <a:gd name="connsiteX2" fmla="*/ 3009600 w 3582000"/>
              <a:gd name="connsiteY2" fmla="*/ 104400 h 1882800"/>
              <a:gd name="connsiteX3" fmla="*/ 3182400 w 3582000"/>
              <a:gd name="connsiteY3" fmla="*/ 0 h 1882800"/>
              <a:gd name="connsiteX4" fmla="*/ 3582000 w 3582000"/>
              <a:gd name="connsiteY4" fmla="*/ 36000 h 1882800"/>
              <a:gd name="connsiteX5" fmla="*/ 3560400 w 3582000"/>
              <a:gd name="connsiteY5" fmla="*/ 111600 h 1882800"/>
              <a:gd name="connsiteX6" fmla="*/ 3542400 w 3582000"/>
              <a:gd name="connsiteY6" fmla="*/ 144000 h 1882800"/>
              <a:gd name="connsiteX7" fmla="*/ 3513600 w 3582000"/>
              <a:gd name="connsiteY7" fmla="*/ 158400 h 1882800"/>
              <a:gd name="connsiteX8" fmla="*/ 3484800 w 3582000"/>
              <a:gd name="connsiteY8" fmla="*/ 169200 h 1882800"/>
              <a:gd name="connsiteX9" fmla="*/ 3380400 w 3582000"/>
              <a:gd name="connsiteY9" fmla="*/ 205200 h 1882800"/>
              <a:gd name="connsiteX10" fmla="*/ 3214800 w 3582000"/>
              <a:gd name="connsiteY10" fmla="*/ 266400 h 1882800"/>
              <a:gd name="connsiteX11" fmla="*/ 3067200 w 3582000"/>
              <a:gd name="connsiteY11" fmla="*/ 331200 h 1882800"/>
              <a:gd name="connsiteX12" fmla="*/ 2908800 w 3582000"/>
              <a:gd name="connsiteY12" fmla="*/ 410400 h 1882800"/>
              <a:gd name="connsiteX13" fmla="*/ 2574000 w 3582000"/>
              <a:gd name="connsiteY13" fmla="*/ 594000 h 1882800"/>
              <a:gd name="connsiteX14" fmla="*/ 1998000 w 3582000"/>
              <a:gd name="connsiteY14" fmla="*/ 928800 h 1882800"/>
              <a:gd name="connsiteX15" fmla="*/ 1234800 w 3582000"/>
              <a:gd name="connsiteY15" fmla="*/ 1364400 h 1882800"/>
              <a:gd name="connsiteX16" fmla="*/ 1062000 w 3582000"/>
              <a:gd name="connsiteY16" fmla="*/ 1472400 h 1882800"/>
              <a:gd name="connsiteX17" fmla="*/ 950400 w 3582000"/>
              <a:gd name="connsiteY17" fmla="*/ 1548000 h 1882800"/>
              <a:gd name="connsiteX18" fmla="*/ 856800 w 3582000"/>
              <a:gd name="connsiteY18" fmla="*/ 1609200 h 1882800"/>
              <a:gd name="connsiteX19" fmla="*/ 745200 w 3582000"/>
              <a:gd name="connsiteY19" fmla="*/ 1684800 h 1882800"/>
              <a:gd name="connsiteX20" fmla="*/ 684000 w 3582000"/>
              <a:gd name="connsiteY20" fmla="*/ 1728000 h 1882800"/>
              <a:gd name="connsiteX21" fmla="*/ 640800 w 3582000"/>
              <a:gd name="connsiteY21" fmla="*/ 1760400 h 1882800"/>
              <a:gd name="connsiteX22" fmla="*/ 608400 w 3582000"/>
              <a:gd name="connsiteY22" fmla="*/ 1782000 h 1882800"/>
              <a:gd name="connsiteX23" fmla="*/ 568800 w 3582000"/>
              <a:gd name="connsiteY23" fmla="*/ 1800000 h 1882800"/>
              <a:gd name="connsiteX24" fmla="*/ 504000 w 3582000"/>
              <a:gd name="connsiteY24" fmla="*/ 1825200 h 1882800"/>
              <a:gd name="connsiteX25" fmla="*/ 378000 w 3582000"/>
              <a:gd name="connsiteY25" fmla="*/ 1850400 h 1882800"/>
              <a:gd name="connsiteX26" fmla="*/ 198000 w 3582000"/>
              <a:gd name="connsiteY26" fmla="*/ 1879200 h 1882800"/>
              <a:gd name="connsiteX27" fmla="*/ 97200 w 3582000"/>
              <a:gd name="connsiteY27" fmla="*/ 1882800 h 1882800"/>
              <a:gd name="connsiteX28" fmla="*/ 39600 w 3582000"/>
              <a:gd name="connsiteY28" fmla="*/ 1882800 h 1882800"/>
              <a:gd name="connsiteX29" fmla="*/ 21600 w 3582000"/>
              <a:gd name="connsiteY29" fmla="*/ 1875600 h 1882800"/>
              <a:gd name="connsiteX30" fmla="*/ 0 w 3582000"/>
              <a:gd name="connsiteY30" fmla="*/ 1850400 h 1882800"/>
              <a:gd name="connsiteX31" fmla="*/ 0 w 3582000"/>
              <a:gd name="connsiteY31" fmla="*/ 1821600 h 1882800"/>
              <a:gd name="connsiteX32" fmla="*/ 10800 w 3582000"/>
              <a:gd name="connsiteY32" fmla="*/ 1782000 h 1882800"/>
              <a:gd name="connsiteX33" fmla="*/ 39600 w 3582000"/>
              <a:gd name="connsiteY33" fmla="*/ 1738800 h 1882800"/>
              <a:gd name="connsiteX34" fmla="*/ 93600 w 3582000"/>
              <a:gd name="connsiteY34" fmla="*/ 1670400 h 1882800"/>
              <a:gd name="connsiteX35" fmla="*/ 133200 w 3582000"/>
              <a:gd name="connsiteY35" fmla="*/ 1591200 h 1882800"/>
              <a:gd name="connsiteX36" fmla="*/ 176400 w 3582000"/>
              <a:gd name="connsiteY36" fmla="*/ 1458000 h 1882800"/>
              <a:gd name="connsiteX37" fmla="*/ 230400 w 3582000"/>
              <a:gd name="connsiteY37" fmla="*/ 1177200 h 1882800"/>
              <a:gd name="connsiteX38" fmla="*/ 252000 w 3582000"/>
              <a:gd name="connsiteY38" fmla="*/ 975600 h 1882800"/>
              <a:gd name="connsiteX39" fmla="*/ 262800 w 3582000"/>
              <a:gd name="connsiteY39" fmla="*/ 885600 h 1882800"/>
              <a:gd name="connsiteX40" fmla="*/ 262800 w 3582000"/>
              <a:gd name="connsiteY40" fmla="*/ 867600 h 1882800"/>
              <a:gd name="connsiteX41" fmla="*/ 270000 w 3582000"/>
              <a:gd name="connsiteY41" fmla="*/ 853200 h 1882800"/>
              <a:gd name="connsiteX42" fmla="*/ 291600 w 3582000"/>
              <a:gd name="connsiteY42" fmla="*/ 838800 h 1882800"/>
              <a:gd name="connsiteX43" fmla="*/ 306000 w 3582000"/>
              <a:gd name="connsiteY43" fmla="*/ 838800 h 1882800"/>
              <a:gd name="connsiteX44" fmla="*/ 316800 w 3582000"/>
              <a:gd name="connsiteY44" fmla="*/ 846000 h 1882800"/>
              <a:gd name="connsiteX45" fmla="*/ 327600 w 3582000"/>
              <a:gd name="connsiteY45" fmla="*/ 864000 h 1882800"/>
              <a:gd name="connsiteX46" fmla="*/ 327600 w 3582000"/>
              <a:gd name="connsiteY46" fmla="*/ 885600 h 1882800"/>
              <a:gd name="connsiteX47" fmla="*/ 338400 w 3582000"/>
              <a:gd name="connsiteY47" fmla="*/ 1087200 h 1882800"/>
              <a:gd name="connsiteX48" fmla="*/ 352800 w 3582000"/>
              <a:gd name="connsiteY48" fmla="*/ 1252800 h 1882800"/>
              <a:gd name="connsiteX49" fmla="*/ 370800 w 3582000"/>
              <a:gd name="connsiteY49" fmla="*/ 1360800 h 1882800"/>
              <a:gd name="connsiteX50" fmla="*/ 388800 w 3582000"/>
              <a:gd name="connsiteY50" fmla="*/ 1429200 h 1882800"/>
              <a:gd name="connsiteX51" fmla="*/ 406800 w 3582000"/>
              <a:gd name="connsiteY51" fmla="*/ 1465200 h 1882800"/>
              <a:gd name="connsiteX52" fmla="*/ 432000 w 3582000"/>
              <a:gd name="connsiteY52" fmla="*/ 1494000 h 1882800"/>
              <a:gd name="connsiteX53" fmla="*/ 460800 w 3582000"/>
              <a:gd name="connsiteY53" fmla="*/ 1508400 h 1882800"/>
              <a:gd name="connsiteX54" fmla="*/ 514800 w 3582000"/>
              <a:gd name="connsiteY54" fmla="*/ 1508400 h 1882800"/>
              <a:gd name="connsiteX55" fmla="*/ 558000 w 3582000"/>
              <a:gd name="connsiteY55" fmla="*/ 1501200 h 1882800"/>
              <a:gd name="connsiteX56" fmla="*/ 640800 w 3582000"/>
              <a:gd name="connsiteY56" fmla="*/ 1461600 h 1882800"/>
              <a:gd name="connsiteX57" fmla="*/ 1058400 w 3582000"/>
              <a:gd name="connsiteY57" fmla="*/ 1224000 h 1882800"/>
              <a:gd name="connsiteX58" fmla="*/ 1386000 w 3582000"/>
              <a:gd name="connsiteY58" fmla="*/ 1044000 h 1882800"/>
              <a:gd name="connsiteX59" fmla="*/ 1864800 w 3582000"/>
              <a:gd name="connsiteY59" fmla="*/ 766800 h 1882800"/>
              <a:gd name="connsiteX60" fmla="*/ 2170800 w 3582000"/>
              <a:gd name="connsiteY60" fmla="*/ 594000 h 1882800"/>
              <a:gd name="connsiteX0" fmla="*/ 2170800 w 3560400"/>
              <a:gd name="connsiteY0" fmla="*/ 594000 h 1882800"/>
              <a:gd name="connsiteX1" fmla="*/ 2718000 w 3560400"/>
              <a:gd name="connsiteY1" fmla="*/ 280800 h 1882800"/>
              <a:gd name="connsiteX2" fmla="*/ 3009600 w 3560400"/>
              <a:gd name="connsiteY2" fmla="*/ 104400 h 1882800"/>
              <a:gd name="connsiteX3" fmla="*/ 3182400 w 3560400"/>
              <a:gd name="connsiteY3" fmla="*/ 0 h 1882800"/>
              <a:gd name="connsiteX4" fmla="*/ 3560400 w 3560400"/>
              <a:gd name="connsiteY4" fmla="*/ 111600 h 1882800"/>
              <a:gd name="connsiteX5" fmla="*/ 3542400 w 3560400"/>
              <a:gd name="connsiteY5" fmla="*/ 144000 h 1882800"/>
              <a:gd name="connsiteX6" fmla="*/ 3513600 w 3560400"/>
              <a:gd name="connsiteY6" fmla="*/ 158400 h 1882800"/>
              <a:gd name="connsiteX7" fmla="*/ 3484800 w 3560400"/>
              <a:gd name="connsiteY7" fmla="*/ 169200 h 1882800"/>
              <a:gd name="connsiteX8" fmla="*/ 3380400 w 3560400"/>
              <a:gd name="connsiteY8" fmla="*/ 205200 h 1882800"/>
              <a:gd name="connsiteX9" fmla="*/ 3214800 w 3560400"/>
              <a:gd name="connsiteY9" fmla="*/ 266400 h 1882800"/>
              <a:gd name="connsiteX10" fmla="*/ 3067200 w 3560400"/>
              <a:gd name="connsiteY10" fmla="*/ 331200 h 1882800"/>
              <a:gd name="connsiteX11" fmla="*/ 2908800 w 3560400"/>
              <a:gd name="connsiteY11" fmla="*/ 410400 h 1882800"/>
              <a:gd name="connsiteX12" fmla="*/ 2574000 w 3560400"/>
              <a:gd name="connsiteY12" fmla="*/ 594000 h 1882800"/>
              <a:gd name="connsiteX13" fmla="*/ 1998000 w 3560400"/>
              <a:gd name="connsiteY13" fmla="*/ 928800 h 1882800"/>
              <a:gd name="connsiteX14" fmla="*/ 1234800 w 3560400"/>
              <a:gd name="connsiteY14" fmla="*/ 1364400 h 1882800"/>
              <a:gd name="connsiteX15" fmla="*/ 1062000 w 3560400"/>
              <a:gd name="connsiteY15" fmla="*/ 1472400 h 1882800"/>
              <a:gd name="connsiteX16" fmla="*/ 950400 w 3560400"/>
              <a:gd name="connsiteY16" fmla="*/ 1548000 h 1882800"/>
              <a:gd name="connsiteX17" fmla="*/ 856800 w 3560400"/>
              <a:gd name="connsiteY17" fmla="*/ 1609200 h 1882800"/>
              <a:gd name="connsiteX18" fmla="*/ 745200 w 3560400"/>
              <a:gd name="connsiteY18" fmla="*/ 1684800 h 1882800"/>
              <a:gd name="connsiteX19" fmla="*/ 684000 w 3560400"/>
              <a:gd name="connsiteY19" fmla="*/ 1728000 h 1882800"/>
              <a:gd name="connsiteX20" fmla="*/ 640800 w 3560400"/>
              <a:gd name="connsiteY20" fmla="*/ 1760400 h 1882800"/>
              <a:gd name="connsiteX21" fmla="*/ 608400 w 3560400"/>
              <a:gd name="connsiteY21" fmla="*/ 1782000 h 1882800"/>
              <a:gd name="connsiteX22" fmla="*/ 568800 w 3560400"/>
              <a:gd name="connsiteY22" fmla="*/ 1800000 h 1882800"/>
              <a:gd name="connsiteX23" fmla="*/ 504000 w 3560400"/>
              <a:gd name="connsiteY23" fmla="*/ 1825200 h 1882800"/>
              <a:gd name="connsiteX24" fmla="*/ 378000 w 3560400"/>
              <a:gd name="connsiteY24" fmla="*/ 1850400 h 1882800"/>
              <a:gd name="connsiteX25" fmla="*/ 198000 w 3560400"/>
              <a:gd name="connsiteY25" fmla="*/ 1879200 h 1882800"/>
              <a:gd name="connsiteX26" fmla="*/ 97200 w 3560400"/>
              <a:gd name="connsiteY26" fmla="*/ 1882800 h 1882800"/>
              <a:gd name="connsiteX27" fmla="*/ 39600 w 3560400"/>
              <a:gd name="connsiteY27" fmla="*/ 1882800 h 1882800"/>
              <a:gd name="connsiteX28" fmla="*/ 21600 w 3560400"/>
              <a:gd name="connsiteY28" fmla="*/ 1875600 h 1882800"/>
              <a:gd name="connsiteX29" fmla="*/ 0 w 3560400"/>
              <a:gd name="connsiteY29" fmla="*/ 1850400 h 1882800"/>
              <a:gd name="connsiteX30" fmla="*/ 0 w 3560400"/>
              <a:gd name="connsiteY30" fmla="*/ 1821600 h 1882800"/>
              <a:gd name="connsiteX31" fmla="*/ 10800 w 3560400"/>
              <a:gd name="connsiteY31" fmla="*/ 1782000 h 1882800"/>
              <a:gd name="connsiteX32" fmla="*/ 39600 w 3560400"/>
              <a:gd name="connsiteY32" fmla="*/ 1738800 h 1882800"/>
              <a:gd name="connsiteX33" fmla="*/ 93600 w 3560400"/>
              <a:gd name="connsiteY33" fmla="*/ 1670400 h 1882800"/>
              <a:gd name="connsiteX34" fmla="*/ 133200 w 3560400"/>
              <a:gd name="connsiteY34" fmla="*/ 1591200 h 1882800"/>
              <a:gd name="connsiteX35" fmla="*/ 176400 w 3560400"/>
              <a:gd name="connsiteY35" fmla="*/ 1458000 h 1882800"/>
              <a:gd name="connsiteX36" fmla="*/ 230400 w 3560400"/>
              <a:gd name="connsiteY36" fmla="*/ 1177200 h 1882800"/>
              <a:gd name="connsiteX37" fmla="*/ 252000 w 3560400"/>
              <a:gd name="connsiteY37" fmla="*/ 975600 h 1882800"/>
              <a:gd name="connsiteX38" fmla="*/ 262800 w 3560400"/>
              <a:gd name="connsiteY38" fmla="*/ 885600 h 1882800"/>
              <a:gd name="connsiteX39" fmla="*/ 262800 w 3560400"/>
              <a:gd name="connsiteY39" fmla="*/ 867600 h 1882800"/>
              <a:gd name="connsiteX40" fmla="*/ 270000 w 3560400"/>
              <a:gd name="connsiteY40" fmla="*/ 853200 h 1882800"/>
              <a:gd name="connsiteX41" fmla="*/ 291600 w 3560400"/>
              <a:gd name="connsiteY41" fmla="*/ 838800 h 1882800"/>
              <a:gd name="connsiteX42" fmla="*/ 306000 w 3560400"/>
              <a:gd name="connsiteY42" fmla="*/ 838800 h 1882800"/>
              <a:gd name="connsiteX43" fmla="*/ 316800 w 3560400"/>
              <a:gd name="connsiteY43" fmla="*/ 846000 h 1882800"/>
              <a:gd name="connsiteX44" fmla="*/ 327600 w 3560400"/>
              <a:gd name="connsiteY44" fmla="*/ 864000 h 1882800"/>
              <a:gd name="connsiteX45" fmla="*/ 327600 w 3560400"/>
              <a:gd name="connsiteY45" fmla="*/ 885600 h 1882800"/>
              <a:gd name="connsiteX46" fmla="*/ 338400 w 3560400"/>
              <a:gd name="connsiteY46" fmla="*/ 1087200 h 1882800"/>
              <a:gd name="connsiteX47" fmla="*/ 352800 w 3560400"/>
              <a:gd name="connsiteY47" fmla="*/ 1252800 h 1882800"/>
              <a:gd name="connsiteX48" fmla="*/ 370800 w 3560400"/>
              <a:gd name="connsiteY48" fmla="*/ 1360800 h 1882800"/>
              <a:gd name="connsiteX49" fmla="*/ 388800 w 3560400"/>
              <a:gd name="connsiteY49" fmla="*/ 1429200 h 1882800"/>
              <a:gd name="connsiteX50" fmla="*/ 406800 w 3560400"/>
              <a:gd name="connsiteY50" fmla="*/ 1465200 h 1882800"/>
              <a:gd name="connsiteX51" fmla="*/ 432000 w 3560400"/>
              <a:gd name="connsiteY51" fmla="*/ 1494000 h 1882800"/>
              <a:gd name="connsiteX52" fmla="*/ 460800 w 3560400"/>
              <a:gd name="connsiteY52" fmla="*/ 1508400 h 1882800"/>
              <a:gd name="connsiteX53" fmla="*/ 514800 w 3560400"/>
              <a:gd name="connsiteY53" fmla="*/ 1508400 h 1882800"/>
              <a:gd name="connsiteX54" fmla="*/ 558000 w 3560400"/>
              <a:gd name="connsiteY54" fmla="*/ 1501200 h 1882800"/>
              <a:gd name="connsiteX55" fmla="*/ 640800 w 3560400"/>
              <a:gd name="connsiteY55" fmla="*/ 1461600 h 1882800"/>
              <a:gd name="connsiteX56" fmla="*/ 1058400 w 3560400"/>
              <a:gd name="connsiteY56" fmla="*/ 1224000 h 1882800"/>
              <a:gd name="connsiteX57" fmla="*/ 1386000 w 3560400"/>
              <a:gd name="connsiteY57" fmla="*/ 1044000 h 1882800"/>
              <a:gd name="connsiteX58" fmla="*/ 1864800 w 3560400"/>
              <a:gd name="connsiteY58" fmla="*/ 766800 h 1882800"/>
              <a:gd name="connsiteX59" fmla="*/ 2170800 w 3560400"/>
              <a:gd name="connsiteY59" fmla="*/ 594000 h 1882800"/>
              <a:gd name="connsiteX0" fmla="*/ 2170800 w 3542400"/>
              <a:gd name="connsiteY0" fmla="*/ 594000 h 1882800"/>
              <a:gd name="connsiteX1" fmla="*/ 2718000 w 3542400"/>
              <a:gd name="connsiteY1" fmla="*/ 280800 h 1882800"/>
              <a:gd name="connsiteX2" fmla="*/ 3009600 w 3542400"/>
              <a:gd name="connsiteY2" fmla="*/ 104400 h 1882800"/>
              <a:gd name="connsiteX3" fmla="*/ 3182400 w 3542400"/>
              <a:gd name="connsiteY3" fmla="*/ 0 h 1882800"/>
              <a:gd name="connsiteX4" fmla="*/ 3542400 w 3542400"/>
              <a:gd name="connsiteY4" fmla="*/ 144000 h 1882800"/>
              <a:gd name="connsiteX5" fmla="*/ 3513600 w 3542400"/>
              <a:gd name="connsiteY5" fmla="*/ 158400 h 1882800"/>
              <a:gd name="connsiteX6" fmla="*/ 3484800 w 3542400"/>
              <a:gd name="connsiteY6" fmla="*/ 169200 h 1882800"/>
              <a:gd name="connsiteX7" fmla="*/ 3380400 w 3542400"/>
              <a:gd name="connsiteY7" fmla="*/ 205200 h 1882800"/>
              <a:gd name="connsiteX8" fmla="*/ 3214800 w 3542400"/>
              <a:gd name="connsiteY8" fmla="*/ 266400 h 1882800"/>
              <a:gd name="connsiteX9" fmla="*/ 3067200 w 3542400"/>
              <a:gd name="connsiteY9" fmla="*/ 331200 h 1882800"/>
              <a:gd name="connsiteX10" fmla="*/ 2908800 w 3542400"/>
              <a:gd name="connsiteY10" fmla="*/ 410400 h 1882800"/>
              <a:gd name="connsiteX11" fmla="*/ 2574000 w 3542400"/>
              <a:gd name="connsiteY11" fmla="*/ 594000 h 1882800"/>
              <a:gd name="connsiteX12" fmla="*/ 1998000 w 3542400"/>
              <a:gd name="connsiteY12" fmla="*/ 928800 h 1882800"/>
              <a:gd name="connsiteX13" fmla="*/ 1234800 w 3542400"/>
              <a:gd name="connsiteY13" fmla="*/ 1364400 h 1882800"/>
              <a:gd name="connsiteX14" fmla="*/ 1062000 w 3542400"/>
              <a:gd name="connsiteY14" fmla="*/ 1472400 h 1882800"/>
              <a:gd name="connsiteX15" fmla="*/ 950400 w 3542400"/>
              <a:gd name="connsiteY15" fmla="*/ 1548000 h 1882800"/>
              <a:gd name="connsiteX16" fmla="*/ 856800 w 3542400"/>
              <a:gd name="connsiteY16" fmla="*/ 1609200 h 1882800"/>
              <a:gd name="connsiteX17" fmla="*/ 745200 w 3542400"/>
              <a:gd name="connsiteY17" fmla="*/ 1684800 h 1882800"/>
              <a:gd name="connsiteX18" fmla="*/ 684000 w 3542400"/>
              <a:gd name="connsiteY18" fmla="*/ 1728000 h 1882800"/>
              <a:gd name="connsiteX19" fmla="*/ 640800 w 3542400"/>
              <a:gd name="connsiteY19" fmla="*/ 1760400 h 1882800"/>
              <a:gd name="connsiteX20" fmla="*/ 608400 w 3542400"/>
              <a:gd name="connsiteY20" fmla="*/ 1782000 h 1882800"/>
              <a:gd name="connsiteX21" fmla="*/ 568800 w 3542400"/>
              <a:gd name="connsiteY21" fmla="*/ 1800000 h 1882800"/>
              <a:gd name="connsiteX22" fmla="*/ 504000 w 3542400"/>
              <a:gd name="connsiteY22" fmla="*/ 1825200 h 1882800"/>
              <a:gd name="connsiteX23" fmla="*/ 378000 w 3542400"/>
              <a:gd name="connsiteY23" fmla="*/ 1850400 h 1882800"/>
              <a:gd name="connsiteX24" fmla="*/ 198000 w 3542400"/>
              <a:gd name="connsiteY24" fmla="*/ 1879200 h 1882800"/>
              <a:gd name="connsiteX25" fmla="*/ 97200 w 3542400"/>
              <a:gd name="connsiteY25" fmla="*/ 1882800 h 1882800"/>
              <a:gd name="connsiteX26" fmla="*/ 39600 w 3542400"/>
              <a:gd name="connsiteY26" fmla="*/ 1882800 h 1882800"/>
              <a:gd name="connsiteX27" fmla="*/ 21600 w 3542400"/>
              <a:gd name="connsiteY27" fmla="*/ 1875600 h 1882800"/>
              <a:gd name="connsiteX28" fmla="*/ 0 w 3542400"/>
              <a:gd name="connsiteY28" fmla="*/ 1850400 h 1882800"/>
              <a:gd name="connsiteX29" fmla="*/ 0 w 3542400"/>
              <a:gd name="connsiteY29" fmla="*/ 1821600 h 1882800"/>
              <a:gd name="connsiteX30" fmla="*/ 10800 w 3542400"/>
              <a:gd name="connsiteY30" fmla="*/ 1782000 h 1882800"/>
              <a:gd name="connsiteX31" fmla="*/ 39600 w 3542400"/>
              <a:gd name="connsiteY31" fmla="*/ 1738800 h 1882800"/>
              <a:gd name="connsiteX32" fmla="*/ 93600 w 3542400"/>
              <a:gd name="connsiteY32" fmla="*/ 1670400 h 1882800"/>
              <a:gd name="connsiteX33" fmla="*/ 133200 w 3542400"/>
              <a:gd name="connsiteY33" fmla="*/ 1591200 h 1882800"/>
              <a:gd name="connsiteX34" fmla="*/ 176400 w 3542400"/>
              <a:gd name="connsiteY34" fmla="*/ 1458000 h 1882800"/>
              <a:gd name="connsiteX35" fmla="*/ 230400 w 3542400"/>
              <a:gd name="connsiteY35" fmla="*/ 1177200 h 1882800"/>
              <a:gd name="connsiteX36" fmla="*/ 252000 w 3542400"/>
              <a:gd name="connsiteY36" fmla="*/ 975600 h 1882800"/>
              <a:gd name="connsiteX37" fmla="*/ 262800 w 3542400"/>
              <a:gd name="connsiteY37" fmla="*/ 885600 h 1882800"/>
              <a:gd name="connsiteX38" fmla="*/ 262800 w 3542400"/>
              <a:gd name="connsiteY38" fmla="*/ 867600 h 1882800"/>
              <a:gd name="connsiteX39" fmla="*/ 270000 w 3542400"/>
              <a:gd name="connsiteY39" fmla="*/ 853200 h 1882800"/>
              <a:gd name="connsiteX40" fmla="*/ 291600 w 3542400"/>
              <a:gd name="connsiteY40" fmla="*/ 838800 h 1882800"/>
              <a:gd name="connsiteX41" fmla="*/ 306000 w 3542400"/>
              <a:gd name="connsiteY41" fmla="*/ 838800 h 1882800"/>
              <a:gd name="connsiteX42" fmla="*/ 316800 w 3542400"/>
              <a:gd name="connsiteY42" fmla="*/ 846000 h 1882800"/>
              <a:gd name="connsiteX43" fmla="*/ 327600 w 3542400"/>
              <a:gd name="connsiteY43" fmla="*/ 864000 h 1882800"/>
              <a:gd name="connsiteX44" fmla="*/ 327600 w 3542400"/>
              <a:gd name="connsiteY44" fmla="*/ 885600 h 1882800"/>
              <a:gd name="connsiteX45" fmla="*/ 338400 w 3542400"/>
              <a:gd name="connsiteY45" fmla="*/ 1087200 h 1882800"/>
              <a:gd name="connsiteX46" fmla="*/ 352800 w 3542400"/>
              <a:gd name="connsiteY46" fmla="*/ 1252800 h 1882800"/>
              <a:gd name="connsiteX47" fmla="*/ 370800 w 3542400"/>
              <a:gd name="connsiteY47" fmla="*/ 1360800 h 1882800"/>
              <a:gd name="connsiteX48" fmla="*/ 388800 w 3542400"/>
              <a:gd name="connsiteY48" fmla="*/ 1429200 h 1882800"/>
              <a:gd name="connsiteX49" fmla="*/ 406800 w 3542400"/>
              <a:gd name="connsiteY49" fmla="*/ 1465200 h 1882800"/>
              <a:gd name="connsiteX50" fmla="*/ 432000 w 3542400"/>
              <a:gd name="connsiteY50" fmla="*/ 1494000 h 1882800"/>
              <a:gd name="connsiteX51" fmla="*/ 460800 w 3542400"/>
              <a:gd name="connsiteY51" fmla="*/ 1508400 h 1882800"/>
              <a:gd name="connsiteX52" fmla="*/ 514800 w 3542400"/>
              <a:gd name="connsiteY52" fmla="*/ 1508400 h 1882800"/>
              <a:gd name="connsiteX53" fmla="*/ 558000 w 3542400"/>
              <a:gd name="connsiteY53" fmla="*/ 1501200 h 1882800"/>
              <a:gd name="connsiteX54" fmla="*/ 640800 w 3542400"/>
              <a:gd name="connsiteY54" fmla="*/ 1461600 h 1882800"/>
              <a:gd name="connsiteX55" fmla="*/ 1058400 w 3542400"/>
              <a:gd name="connsiteY55" fmla="*/ 1224000 h 1882800"/>
              <a:gd name="connsiteX56" fmla="*/ 1386000 w 3542400"/>
              <a:gd name="connsiteY56" fmla="*/ 1044000 h 1882800"/>
              <a:gd name="connsiteX57" fmla="*/ 1864800 w 3542400"/>
              <a:gd name="connsiteY57" fmla="*/ 766800 h 1882800"/>
              <a:gd name="connsiteX58" fmla="*/ 2170800 w 3542400"/>
              <a:gd name="connsiteY58" fmla="*/ 594000 h 1882800"/>
              <a:gd name="connsiteX0" fmla="*/ 2170800 w 3513600"/>
              <a:gd name="connsiteY0" fmla="*/ 594000 h 1882800"/>
              <a:gd name="connsiteX1" fmla="*/ 2718000 w 3513600"/>
              <a:gd name="connsiteY1" fmla="*/ 280800 h 1882800"/>
              <a:gd name="connsiteX2" fmla="*/ 3009600 w 3513600"/>
              <a:gd name="connsiteY2" fmla="*/ 104400 h 1882800"/>
              <a:gd name="connsiteX3" fmla="*/ 3182400 w 3513600"/>
              <a:gd name="connsiteY3" fmla="*/ 0 h 1882800"/>
              <a:gd name="connsiteX4" fmla="*/ 3513600 w 3513600"/>
              <a:gd name="connsiteY4" fmla="*/ 158400 h 1882800"/>
              <a:gd name="connsiteX5" fmla="*/ 3484800 w 3513600"/>
              <a:gd name="connsiteY5" fmla="*/ 169200 h 1882800"/>
              <a:gd name="connsiteX6" fmla="*/ 3380400 w 3513600"/>
              <a:gd name="connsiteY6" fmla="*/ 205200 h 1882800"/>
              <a:gd name="connsiteX7" fmla="*/ 3214800 w 3513600"/>
              <a:gd name="connsiteY7" fmla="*/ 266400 h 1882800"/>
              <a:gd name="connsiteX8" fmla="*/ 3067200 w 3513600"/>
              <a:gd name="connsiteY8" fmla="*/ 331200 h 1882800"/>
              <a:gd name="connsiteX9" fmla="*/ 2908800 w 3513600"/>
              <a:gd name="connsiteY9" fmla="*/ 410400 h 1882800"/>
              <a:gd name="connsiteX10" fmla="*/ 2574000 w 3513600"/>
              <a:gd name="connsiteY10" fmla="*/ 594000 h 1882800"/>
              <a:gd name="connsiteX11" fmla="*/ 1998000 w 3513600"/>
              <a:gd name="connsiteY11" fmla="*/ 928800 h 1882800"/>
              <a:gd name="connsiteX12" fmla="*/ 1234800 w 3513600"/>
              <a:gd name="connsiteY12" fmla="*/ 1364400 h 1882800"/>
              <a:gd name="connsiteX13" fmla="*/ 1062000 w 3513600"/>
              <a:gd name="connsiteY13" fmla="*/ 1472400 h 1882800"/>
              <a:gd name="connsiteX14" fmla="*/ 950400 w 3513600"/>
              <a:gd name="connsiteY14" fmla="*/ 1548000 h 1882800"/>
              <a:gd name="connsiteX15" fmla="*/ 856800 w 3513600"/>
              <a:gd name="connsiteY15" fmla="*/ 1609200 h 1882800"/>
              <a:gd name="connsiteX16" fmla="*/ 745200 w 3513600"/>
              <a:gd name="connsiteY16" fmla="*/ 1684800 h 1882800"/>
              <a:gd name="connsiteX17" fmla="*/ 684000 w 3513600"/>
              <a:gd name="connsiteY17" fmla="*/ 1728000 h 1882800"/>
              <a:gd name="connsiteX18" fmla="*/ 640800 w 3513600"/>
              <a:gd name="connsiteY18" fmla="*/ 1760400 h 1882800"/>
              <a:gd name="connsiteX19" fmla="*/ 608400 w 3513600"/>
              <a:gd name="connsiteY19" fmla="*/ 1782000 h 1882800"/>
              <a:gd name="connsiteX20" fmla="*/ 568800 w 3513600"/>
              <a:gd name="connsiteY20" fmla="*/ 1800000 h 1882800"/>
              <a:gd name="connsiteX21" fmla="*/ 504000 w 3513600"/>
              <a:gd name="connsiteY21" fmla="*/ 1825200 h 1882800"/>
              <a:gd name="connsiteX22" fmla="*/ 378000 w 3513600"/>
              <a:gd name="connsiteY22" fmla="*/ 1850400 h 1882800"/>
              <a:gd name="connsiteX23" fmla="*/ 198000 w 3513600"/>
              <a:gd name="connsiteY23" fmla="*/ 1879200 h 1882800"/>
              <a:gd name="connsiteX24" fmla="*/ 97200 w 3513600"/>
              <a:gd name="connsiteY24" fmla="*/ 1882800 h 1882800"/>
              <a:gd name="connsiteX25" fmla="*/ 39600 w 3513600"/>
              <a:gd name="connsiteY25" fmla="*/ 1882800 h 1882800"/>
              <a:gd name="connsiteX26" fmla="*/ 21600 w 3513600"/>
              <a:gd name="connsiteY26" fmla="*/ 1875600 h 1882800"/>
              <a:gd name="connsiteX27" fmla="*/ 0 w 3513600"/>
              <a:gd name="connsiteY27" fmla="*/ 1850400 h 1882800"/>
              <a:gd name="connsiteX28" fmla="*/ 0 w 3513600"/>
              <a:gd name="connsiteY28" fmla="*/ 1821600 h 1882800"/>
              <a:gd name="connsiteX29" fmla="*/ 10800 w 3513600"/>
              <a:gd name="connsiteY29" fmla="*/ 1782000 h 1882800"/>
              <a:gd name="connsiteX30" fmla="*/ 39600 w 3513600"/>
              <a:gd name="connsiteY30" fmla="*/ 1738800 h 1882800"/>
              <a:gd name="connsiteX31" fmla="*/ 93600 w 3513600"/>
              <a:gd name="connsiteY31" fmla="*/ 1670400 h 1882800"/>
              <a:gd name="connsiteX32" fmla="*/ 133200 w 3513600"/>
              <a:gd name="connsiteY32" fmla="*/ 1591200 h 1882800"/>
              <a:gd name="connsiteX33" fmla="*/ 176400 w 3513600"/>
              <a:gd name="connsiteY33" fmla="*/ 1458000 h 1882800"/>
              <a:gd name="connsiteX34" fmla="*/ 230400 w 3513600"/>
              <a:gd name="connsiteY34" fmla="*/ 1177200 h 1882800"/>
              <a:gd name="connsiteX35" fmla="*/ 252000 w 3513600"/>
              <a:gd name="connsiteY35" fmla="*/ 975600 h 1882800"/>
              <a:gd name="connsiteX36" fmla="*/ 262800 w 3513600"/>
              <a:gd name="connsiteY36" fmla="*/ 885600 h 1882800"/>
              <a:gd name="connsiteX37" fmla="*/ 262800 w 3513600"/>
              <a:gd name="connsiteY37" fmla="*/ 867600 h 1882800"/>
              <a:gd name="connsiteX38" fmla="*/ 270000 w 3513600"/>
              <a:gd name="connsiteY38" fmla="*/ 853200 h 1882800"/>
              <a:gd name="connsiteX39" fmla="*/ 291600 w 3513600"/>
              <a:gd name="connsiteY39" fmla="*/ 838800 h 1882800"/>
              <a:gd name="connsiteX40" fmla="*/ 306000 w 3513600"/>
              <a:gd name="connsiteY40" fmla="*/ 838800 h 1882800"/>
              <a:gd name="connsiteX41" fmla="*/ 316800 w 3513600"/>
              <a:gd name="connsiteY41" fmla="*/ 846000 h 1882800"/>
              <a:gd name="connsiteX42" fmla="*/ 327600 w 3513600"/>
              <a:gd name="connsiteY42" fmla="*/ 864000 h 1882800"/>
              <a:gd name="connsiteX43" fmla="*/ 327600 w 3513600"/>
              <a:gd name="connsiteY43" fmla="*/ 885600 h 1882800"/>
              <a:gd name="connsiteX44" fmla="*/ 338400 w 3513600"/>
              <a:gd name="connsiteY44" fmla="*/ 1087200 h 1882800"/>
              <a:gd name="connsiteX45" fmla="*/ 352800 w 3513600"/>
              <a:gd name="connsiteY45" fmla="*/ 1252800 h 1882800"/>
              <a:gd name="connsiteX46" fmla="*/ 370800 w 3513600"/>
              <a:gd name="connsiteY46" fmla="*/ 1360800 h 1882800"/>
              <a:gd name="connsiteX47" fmla="*/ 388800 w 3513600"/>
              <a:gd name="connsiteY47" fmla="*/ 1429200 h 1882800"/>
              <a:gd name="connsiteX48" fmla="*/ 406800 w 3513600"/>
              <a:gd name="connsiteY48" fmla="*/ 1465200 h 1882800"/>
              <a:gd name="connsiteX49" fmla="*/ 432000 w 3513600"/>
              <a:gd name="connsiteY49" fmla="*/ 1494000 h 1882800"/>
              <a:gd name="connsiteX50" fmla="*/ 460800 w 3513600"/>
              <a:gd name="connsiteY50" fmla="*/ 1508400 h 1882800"/>
              <a:gd name="connsiteX51" fmla="*/ 514800 w 3513600"/>
              <a:gd name="connsiteY51" fmla="*/ 1508400 h 1882800"/>
              <a:gd name="connsiteX52" fmla="*/ 558000 w 3513600"/>
              <a:gd name="connsiteY52" fmla="*/ 1501200 h 1882800"/>
              <a:gd name="connsiteX53" fmla="*/ 640800 w 3513600"/>
              <a:gd name="connsiteY53" fmla="*/ 1461600 h 1882800"/>
              <a:gd name="connsiteX54" fmla="*/ 1058400 w 3513600"/>
              <a:gd name="connsiteY54" fmla="*/ 1224000 h 1882800"/>
              <a:gd name="connsiteX55" fmla="*/ 1386000 w 3513600"/>
              <a:gd name="connsiteY55" fmla="*/ 1044000 h 1882800"/>
              <a:gd name="connsiteX56" fmla="*/ 1864800 w 3513600"/>
              <a:gd name="connsiteY56" fmla="*/ 766800 h 1882800"/>
              <a:gd name="connsiteX57" fmla="*/ 2170800 w 3513600"/>
              <a:gd name="connsiteY57" fmla="*/ 594000 h 1882800"/>
              <a:gd name="connsiteX0" fmla="*/ 2170800 w 3484800"/>
              <a:gd name="connsiteY0" fmla="*/ 594000 h 1882800"/>
              <a:gd name="connsiteX1" fmla="*/ 2718000 w 3484800"/>
              <a:gd name="connsiteY1" fmla="*/ 280800 h 1882800"/>
              <a:gd name="connsiteX2" fmla="*/ 3009600 w 3484800"/>
              <a:gd name="connsiteY2" fmla="*/ 104400 h 1882800"/>
              <a:gd name="connsiteX3" fmla="*/ 3182400 w 3484800"/>
              <a:gd name="connsiteY3" fmla="*/ 0 h 1882800"/>
              <a:gd name="connsiteX4" fmla="*/ 3484800 w 3484800"/>
              <a:gd name="connsiteY4" fmla="*/ 169200 h 1882800"/>
              <a:gd name="connsiteX5" fmla="*/ 3380400 w 3484800"/>
              <a:gd name="connsiteY5" fmla="*/ 205200 h 1882800"/>
              <a:gd name="connsiteX6" fmla="*/ 3214800 w 3484800"/>
              <a:gd name="connsiteY6" fmla="*/ 266400 h 1882800"/>
              <a:gd name="connsiteX7" fmla="*/ 3067200 w 3484800"/>
              <a:gd name="connsiteY7" fmla="*/ 331200 h 1882800"/>
              <a:gd name="connsiteX8" fmla="*/ 2908800 w 3484800"/>
              <a:gd name="connsiteY8" fmla="*/ 410400 h 1882800"/>
              <a:gd name="connsiteX9" fmla="*/ 2574000 w 3484800"/>
              <a:gd name="connsiteY9" fmla="*/ 594000 h 1882800"/>
              <a:gd name="connsiteX10" fmla="*/ 1998000 w 3484800"/>
              <a:gd name="connsiteY10" fmla="*/ 928800 h 1882800"/>
              <a:gd name="connsiteX11" fmla="*/ 1234800 w 3484800"/>
              <a:gd name="connsiteY11" fmla="*/ 1364400 h 1882800"/>
              <a:gd name="connsiteX12" fmla="*/ 1062000 w 3484800"/>
              <a:gd name="connsiteY12" fmla="*/ 1472400 h 1882800"/>
              <a:gd name="connsiteX13" fmla="*/ 950400 w 3484800"/>
              <a:gd name="connsiteY13" fmla="*/ 1548000 h 1882800"/>
              <a:gd name="connsiteX14" fmla="*/ 856800 w 3484800"/>
              <a:gd name="connsiteY14" fmla="*/ 1609200 h 1882800"/>
              <a:gd name="connsiteX15" fmla="*/ 745200 w 3484800"/>
              <a:gd name="connsiteY15" fmla="*/ 1684800 h 1882800"/>
              <a:gd name="connsiteX16" fmla="*/ 684000 w 3484800"/>
              <a:gd name="connsiteY16" fmla="*/ 1728000 h 1882800"/>
              <a:gd name="connsiteX17" fmla="*/ 640800 w 3484800"/>
              <a:gd name="connsiteY17" fmla="*/ 1760400 h 1882800"/>
              <a:gd name="connsiteX18" fmla="*/ 608400 w 3484800"/>
              <a:gd name="connsiteY18" fmla="*/ 1782000 h 1882800"/>
              <a:gd name="connsiteX19" fmla="*/ 568800 w 3484800"/>
              <a:gd name="connsiteY19" fmla="*/ 1800000 h 1882800"/>
              <a:gd name="connsiteX20" fmla="*/ 504000 w 3484800"/>
              <a:gd name="connsiteY20" fmla="*/ 1825200 h 1882800"/>
              <a:gd name="connsiteX21" fmla="*/ 378000 w 3484800"/>
              <a:gd name="connsiteY21" fmla="*/ 1850400 h 1882800"/>
              <a:gd name="connsiteX22" fmla="*/ 198000 w 3484800"/>
              <a:gd name="connsiteY22" fmla="*/ 1879200 h 1882800"/>
              <a:gd name="connsiteX23" fmla="*/ 97200 w 3484800"/>
              <a:gd name="connsiteY23" fmla="*/ 1882800 h 1882800"/>
              <a:gd name="connsiteX24" fmla="*/ 39600 w 3484800"/>
              <a:gd name="connsiteY24" fmla="*/ 1882800 h 1882800"/>
              <a:gd name="connsiteX25" fmla="*/ 21600 w 3484800"/>
              <a:gd name="connsiteY25" fmla="*/ 1875600 h 1882800"/>
              <a:gd name="connsiteX26" fmla="*/ 0 w 3484800"/>
              <a:gd name="connsiteY26" fmla="*/ 1850400 h 1882800"/>
              <a:gd name="connsiteX27" fmla="*/ 0 w 3484800"/>
              <a:gd name="connsiteY27" fmla="*/ 1821600 h 1882800"/>
              <a:gd name="connsiteX28" fmla="*/ 10800 w 3484800"/>
              <a:gd name="connsiteY28" fmla="*/ 1782000 h 1882800"/>
              <a:gd name="connsiteX29" fmla="*/ 39600 w 3484800"/>
              <a:gd name="connsiteY29" fmla="*/ 1738800 h 1882800"/>
              <a:gd name="connsiteX30" fmla="*/ 93600 w 3484800"/>
              <a:gd name="connsiteY30" fmla="*/ 1670400 h 1882800"/>
              <a:gd name="connsiteX31" fmla="*/ 133200 w 3484800"/>
              <a:gd name="connsiteY31" fmla="*/ 1591200 h 1882800"/>
              <a:gd name="connsiteX32" fmla="*/ 176400 w 3484800"/>
              <a:gd name="connsiteY32" fmla="*/ 1458000 h 1882800"/>
              <a:gd name="connsiteX33" fmla="*/ 230400 w 3484800"/>
              <a:gd name="connsiteY33" fmla="*/ 1177200 h 1882800"/>
              <a:gd name="connsiteX34" fmla="*/ 252000 w 3484800"/>
              <a:gd name="connsiteY34" fmla="*/ 975600 h 1882800"/>
              <a:gd name="connsiteX35" fmla="*/ 262800 w 3484800"/>
              <a:gd name="connsiteY35" fmla="*/ 885600 h 1882800"/>
              <a:gd name="connsiteX36" fmla="*/ 262800 w 3484800"/>
              <a:gd name="connsiteY36" fmla="*/ 867600 h 1882800"/>
              <a:gd name="connsiteX37" fmla="*/ 270000 w 3484800"/>
              <a:gd name="connsiteY37" fmla="*/ 853200 h 1882800"/>
              <a:gd name="connsiteX38" fmla="*/ 291600 w 3484800"/>
              <a:gd name="connsiteY38" fmla="*/ 838800 h 1882800"/>
              <a:gd name="connsiteX39" fmla="*/ 306000 w 3484800"/>
              <a:gd name="connsiteY39" fmla="*/ 838800 h 1882800"/>
              <a:gd name="connsiteX40" fmla="*/ 316800 w 3484800"/>
              <a:gd name="connsiteY40" fmla="*/ 846000 h 1882800"/>
              <a:gd name="connsiteX41" fmla="*/ 327600 w 3484800"/>
              <a:gd name="connsiteY41" fmla="*/ 864000 h 1882800"/>
              <a:gd name="connsiteX42" fmla="*/ 327600 w 3484800"/>
              <a:gd name="connsiteY42" fmla="*/ 885600 h 1882800"/>
              <a:gd name="connsiteX43" fmla="*/ 338400 w 3484800"/>
              <a:gd name="connsiteY43" fmla="*/ 1087200 h 1882800"/>
              <a:gd name="connsiteX44" fmla="*/ 352800 w 3484800"/>
              <a:gd name="connsiteY44" fmla="*/ 1252800 h 1882800"/>
              <a:gd name="connsiteX45" fmla="*/ 370800 w 3484800"/>
              <a:gd name="connsiteY45" fmla="*/ 1360800 h 1882800"/>
              <a:gd name="connsiteX46" fmla="*/ 388800 w 3484800"/>
              <a:gd name="connsiteY46" fmla="*/ 1429200 h 1882800"/>
              <a:gd name="connsiteX47" fmla="*/ 406800 w 3484800"/>
              <a:gd name="connsiteY47" fmla="*/ 1465200 h 1882800"/>
              <a:gd name="connsiteX48" fmla="*/ 432000 w 3484800"/>
              <a:gd name="connsiteY48" fmla="*/ 1494000 h 1882800"/>
              <a:gd name="connsiteX49" fmla="*/ 460800 w 3484800"/>
              <a:gd name="connsiteY49" fmla="*/ 1508400 h 1882800"/>
              <a:gd name="connsiteX50" fmla="*/ 514800 w 3484800"/>
              <a:gd name="connsiteY50" fmla="*/ 1508400 h 1882800"/>
              <a:gd name="connsiteX51" fmla="*/ 558000 w 3484800"/>
              <a:gd name="connsiteY51" fmla="*/ 1501200 h 1882800"/>
              <a:gd name="connsiteX52" fmla="*/ 640800 w 3484800"/>
              <a:gd name="connsiteY52" fmla="*/ 1461600 h 1882800"/>
              <a:gd name="connsiteX53" fmla="*/ 1058400 w 3484800"/>
              <a:gd name="connsiteY53" fmla="*/ 1224000 h 1882800"/>
              <a:gd name="connsiteX54" fmla="*/ 1386000 w 3484800"/>
              <a:gd name="connsiteY54" fmla="*/ 1044000 h 1882800"/>
              <a:gd name="connsiteX55" fmla="*/ 1864800 w 3484800"/>
              <a:gd name="connsiteY55" fmla="*/ 766800 h 1882800"/>
              <a:gd name="connsiteX56" fmla="*/ 2170800 w 3484800"/>
              <a:gd name="connsiteY56" fmla="*/ 594000 h 1882800"/>
              <a:gd name="connsiteX0" fmla="*/ 2170800 w 3380400"/>
              <a:gd name="connsiteY0" fmla="*/ 594000 h 1882800"/>
              <a:gd name="connsiteX1" fmla="*/ 2718000 w 3380400"/>
              <a:gd name="connsiteY1" fmla="*/ 280800 h 1882800"/>
              <a:gd name="connsiteX2" fmla="*/ 3009600 w 3380400"/>
              <a:gd name="connsiteY2" fmla="*/ 104400 h 1882800"/>
              <a:gd name="connsiteX3" fmla="*/ 3182400 w 3380400"/>
              <a:gd name="connsiteY3" fmla="*/ 0 h 1882800"/>
              <a:gd name="connsiteX4" fmla="*/ 3380400 w 3380400"/>
              <a:gd name="connsiteY4" fmla="*/ 205200 h 1882800"/>
              <a:gd name="connsiteX5" fmla="*/ 3214800 w 3380400"/>
              <a:gd name="connsiteY5" fmla="*/ 266400 h 1882800"/>
              <a:gd name="connsiteX6" fmla="*/ 3067200 w 3380400"/>
              <a:gd name="connsiteY6" fmla="*/ 331200 h 1882800"/>
              <a:gd name="connsiteX7" fmla="*/ 2908800 w 3380400"/>
              <a:gd name="connsiteY7" fmla="*/ 410400 h 1882800"/>
              <a:gd name="connsiteX8" fmla="*/ 2574000 w 3380400"/>
              <a:gd name="connsiteY8" fmla="*/ 594000 h 1882800"/>
              <a:gd name="connsiteX9" fmla="*/ 1998000 w 3380400"/>
              <a:gd name="connsiteY9" fmla="*/ 928800 h 1882800"/>
              <a:gd name="connsiteX10" fmla="*/ 1234800 w 3380400"/>
              <a:gd name="connsiteY10" fmla="*/ 1364400 h 1882800"/>
              <a:gd name="connsiteX11" fmla="*/ 1062000 w 3380400"/>
              <a:gd name="connsiteY11" fmla="*/ 1472400 h 1882800"/>
              <a:gd name="connsiteX12" fmla="*/ 950400 w 3380400"/>
              <a:gd name="connsiteY12" fmla="*/ 1548000 h 1882800"/>
              <a:gd name="connsiteX13" fmla="*/ 856800 w 3380400"/>
              <a:gd name="connsiteY13" fmla="*/ 1609200 h 1882800"/>
              <a:gd name="connsiteX14" fmla="*/ 745200 w 3380400"/>
              <a:gd name="connsiteY14" fmla="*/ 1684800 h 1882800"/>
              <a:gd name="connsiteX15" fmla="*/ 684000 w 3380400"/>
              <a:gd name="connsiteY15" fmla="*/ 1728000 h 1882800"/>
              <a:gd name="connsiteX16" fmla="*/ 640800 w 3380400"/>
              <a:gd name="connsiteY16" fmla="*/ 1760400 h 1882800"/>
              <a:gd name="connsiteX17" fmla="*/ 608400 w 3380400"/>
              <a:gd name="connsiteY17" fmla="*/ 1782000 h 1882800"/>
              <a:gd name="connsiteX18" fmla="*/ 568800 w 3380400"/>
              <a:gd name="connsiteY18" fmla="*/ 1800000 h 1882800"/>
              <a:gd name="connsiteX19" fmla="*/ 504000 w 3380400"/>
              <a:gd name="connsiteY19" fmla="*/ 1825200 h 1882800"/>
              <a:gd name="connsiteX20" fmla="*/ 378000 w 3380400"/>
              <a:gd name="connsiteY20" fmla="*/ 1850400 h 1882800"/>
              <a:gd name="connsiteX21" fmla="*/ 198000 w 3380400"/>
              <a:gd name="connsiteY21" fmla="*/ 1879200 h 1882800"/>
              <a:gd name="connsiteX22" fmla="*/ 97200 w 3380400"/>
              <a:gd name="connsiteY22" fmla="*/ 1882800 h 1882800"/>
              <a:gd name="connsiteX23" fmla="*/ 39600 w 3380400"/>
              <a:gd name="connsiteY23" fmla="*/ 1882800 h 1882800"/>
              <a:gd name="connsiteX24" fmla="*/ 21600 w 3380400"/>
              <a:gd name="connsiteY24" fmla="*/ 1875600 h 1882800"/>
              <a:gd name="connsiteX25" fmla="*/ 0 w 3380400"/>
              <a:gd name="connsiteY25" fmla="*/ 1850400 h 1882800"/>
              <a:gd name="connsiteX26" fmla="*/ 0 w 3380400"/>
              <a:gd name="connsiteY26" fmla="*/ 1821600 h 1882800"/>
              <a:gd name="connsiteX27" fmla="*/ 10800 w 3380400"/>
              <a:gd name="connsiteY27" fmla="*/ 1782000 h 1882800"/>
              <a:gd name="connsiteX28" fmla="*/ 39600 w 3380400"/>
              <a:gd name="connsiteY28" fmla="*/ 1738800 h 1882800"/>
              <a:gd name="connsiteX29" fmla="*/ 93600 w 3380400"/>
              <a:gd name="connsiteY29" fmla="*/ 1670400 h 1882800"/>
              <a:gd name="connsiteX30" fmla="*/ 133200 w 3380400"/>
              <a:gd name="connsiteY30" fmla="*/ 1591200 h 1882800"/>
              <a:gd name="connsiteX31" fmla="*/ 176400 w 3380400"/>
              <a:gd name="connsiteY31" fmla="*/ 1458000 h 1882800"/>
              <a:gd name="connsiteX32" fmla="*/ 230400 w 3380400"/>
              <a:gd name="connsiteY32" fmla="*/ 1177200 h 1882800"/>
              <a:gd name="connsiteX33" fmla="*/ 252000 w 3380400"/>
              <a:gd name="connsiteY33" fmla="*/ 975600 h 1882800"/>
              <a:gd name="connsiteX34" fmla="*/ 262800 w 3380400"/>
              <a:gd name="connsiteY34" fmla="*/ 885600 h 1882800"/>
              <a:gd name="connsiteX35" fmla="*/ 262800 w 3380400"/>
              <a:gd name="connsiteY35" fmla="*/ 867600 h 1882800"/>
              <a:gd name="connsiteX36" fmla="*/ 270000 w 3380400"/>
              <a:gd name="connsiteY36" fmla="*/ 853200 h 1882800"/>
              <a:gd name="connsiteX37" fmla="*/ 291600 w 3380400"/>
              <a:gd name="connsiteY37" fmla="*/ 838800 h 1882800"/>
              <a:gd name="connsiteX38" fmla="*/ 306000 w 3380400"/>
              <a:gd name="connsiteY38" fmla="*/ 838800 h 1882800"/>
              <a:gd name="connsiteX39" fmla="*/ 316800 w 3380400"/>
              <a:gd name="connsiteY39" fmla="*/ 846000 h 1882800"/>
              <a:gd name="connsiteX40" fmla="*/ 327600 w 3380400"/>
              <a:gd name="connsiteY40" fmla="*/ 864000 h 1882800"/>
              <a:gd name="connsiteX41" fmla="*/ 327600 w 3380400"/>
              <a:gd name="connsiteY41" fmla="*/ 885600 h 1882800"/>
              <a:gd name="connsiteX42" fmla="*/ 338400 w 3380400"/>
              <a:gd name="connsiteY42" fmla="*/ 1087200 h 1882800"/>
              <a:gd name="connsiteX43" fmla="*/ 352800 w 3380400"/>
              <a:gd name="connsiteY43" fmla="*/ 1252800 h 1882800"/>
              <a:gd name="connsiteX44" fmla="*/ 370800 w 3380400"/>
              <a:gd name="connsiteY44" fmla="*/ 1360800 h 1882800"/>
              <a:gd name="connsiteX45" fmla="*/ 388800 w 3380400"/>
              <a:gd name="connsiteY45" fmla="*/ 1429200 h 1882800"/>
              <a:gd name="connsiteX46" fmla="*/ 406800 w 3380400"/>
              <a:gd name="connsiteY46" fmla="*/ 1465200 h 1882800"/>
              <a:gd name="connsiteX47" fmla="*/ 432000 w 3380400"/>
              <a:gd name="connsiteY47" fmla="*/ 1494000 h 1882800"/>
              <a:gd name="connsiteX48" fmla="*/ 460800 w 3380400"/>
              <a:gd name="connsiteY48" fmla="*/ 1508400 h 1882800"/>
              <a:gd name="connsiteX49" fmla="*/ 514800 w 3380400"/>
              <a:gd name="connsiteY49" fmla="*/ 1508400 h 1882800"/>
              <a:gd name="connsiteX50" fmla="*/ 558000 w 3380400"/>
              <a:gd name="connsiteY50" fmla="*/ 1501200 h 1882800"/>
              <a:gd name="connsiteX51" fmla="*/ 640800 w 3380400"/>
              <a:gd name="connsiteY51" fmla="*/ 1461600 h 1882800"/>
              <a:gd name="connsiteX52" fmla="*/ 1058400 w 3380400"/>
              <a:gd name="connsiteY52" fmla="*/ 1224000 h 1882800"/>
              <a:gd name="connsiteX53" fmla="*/ 1386000 w 3380400"/>
              <a:gd name="connsiteY53" fmla="*/ 1044000 h 1882800"/>
              <a:gd name="connsiteX54" fmla="*/ 1864800 w 3380400"/>
              <a:gd name="connsiteY54" fmla="*/ 766800 h 1882800"/>
              <a:gd name="connsiteX55" fmla="*/ 2170800 w 3380400"/>
              <a:gd name="connsiteY55" fmla="*/ 594000 h 1882800"/>
              <a:gd name="connsiteX0" fmla="*/ 2170800 w 3214800"/>
              <a:gd name="connsiteY0" fmla="*/ 594000 h 1882800"/>
              <a:gd name="connsiteX1" fmla="*/ 2718000 w 3214800"/>
              <a:gd name="connsiteY1" fmla="*/ 280800 h 1882800"/>
              <a:gd name="connsiteX2" fmla="*/ 3009600 w 3214800"/>
              <a:gd name="connsiteY2" fmla="*/ 104400 h 1882800"/>
              <a:gd name="connsiteX3" fmla="*/ 3182400 w 3214800"/>
              <a:gd name="connsiteY3" fmla="*/ 0 h 1882800"/>
              <a:gd name="connsiteX4" fmla="*/ 3214800 w 3214800"/>
              <a:gd name="connsiteY4" fmla="*/ 266400 h 1882800"/>
              <a:gd name="connsiteX5" fmla="*/ 3067200 w 3214800"/>
              <a:gd name="connsiteY5" fmla="*/ 331200 h 1882800"/>
              <a:gd name="connsiteX6" fmla="*/ 2908800 w 3214800"/>
              <a:gd name="connsiteY6" fmla="*/ 410400 h 1882800"/>
              <a:gd name="connsiteX7" fmla="*/ 2574000 w 3214800"/>
              <a:gd name="connsiteY7" fmla="*/ 594000 h 1882800"/>
              <a:gd name="connsiteX8" fmla="*/ 1998000 w 3214800"/>
              <a:gd name="connsiteY8" fmla="*/ 928800 h 1882800"/>
              <a:gd name="connsiteX9" fmla="*/ 1234800 w 3214800"/>
              <a:gd name="connsiteY9" fmla="*/ 1364400 h 1882800"/>
              <a:gd name="connsiteX10" fmla="*/ 1062000 w 3214800"/>
              <a:gd name="connsiteY10" fmla="*/ 1472400 h 1882800"/>
              <a:gd name="connsiteX11" fmla="*/ 950400 w 3214800"/>
              <a:gd name="connsiteY11" fmla="*/ 1548000 h 1882800"/>
              <a:gd name="connsiteX12" fmla="*/ 856800 w 3214800"/>
              <a:gd name="connsiteY12" fmla="*/ 1609200 h 1882800"/>
              <a:gd name="connsiteX13" fmla="*/ 745200 w 3214800"/>
              <a:gd name="connsiteY13" fmla="*/ 1684800 h 1882800"/>
              <a:gd name="connsiteX14" fmla="*/ 684000 w 3214800"/>
              <a:gd name="connsiteY14" fmla="*/ 1728000 h 1882800"/>
              <a:gd name="connsiteX15" fmla="*/ 640800 w 3214800"/>
              <a:gd name="connsiteY15" fmla="*/ 1760400 h 1882800"/>
              <a:gd name="connsiteX16" fmla="*/ 608400 w 3214800"/>
              <a:gd name="connsiteY16" fmla="*/ 1782000 h 1882800"/>
              <a:gd name="connsiteX17" fmla="*/ 568800 w 3214800"/>
              <a:gd name="connsiteY17" fmla="*/ 1800000 h 1882800"/>
              <a:gd name="connsiteX18" fmla="*/ 504000 w 3214800"/>
              <a:gd name="connsiteY18" fmla="*/ 1825200 h 1882800"/>
              <a:gd name="connsiteX19" fmla="*/ 378000 w 3214800"/>
              <a:gd name="connsiteY19" fmla="*/ 1850400 h 1882800"/>
              <a:gd name="connsiteX20" fmla="*/ 198000 w 3214800"/>
              <a:gd name="connsiteY20" fmla="*/ 1879200 h 1882800"/>
              <a:gd name="connsiteX21" fmla="*/ 97200 w 3214800"/>
              <a:gd name="connsiteY21" fmla="*/ 1882800 h 1882800"/>
              <a:gd name="connsiteX22" fmla="*/ 39600 w 3214800"/>
              <a:gd name="connsiteY22" fmla="*/ 1882800 h 1882800"/>
              <a:gd name="connsiteX23" fmla="*/ 21600 w 3214800"/>
              <a:gd name="connsiteY23" fmla="*/ 1875600 h 1882800"/>
              <a:gd name="connsiteX24" fmla="*/ 0 w 3214800"/>
              <a:gd name="connsiteY24" fmla="*/ 1850400 h 1882800"/>
              <a:gd name="connsiteX25" fmla="*/ 0 w 3214800"/>
              <a:gd name="connsiteY25" fmla="*/ 1821600 h 1882800"/>
              <a:gd name="connsiteX26" fmla="*/ 10800 w 3214800"/>
              <a:gd name="connsiteY26" fmla="*/ 1782000 h 1882800"/>
              <a:gd name="connsiteX27" fmla="*/ 39600 w 3214800"/>
              <a:gd name="connsiteY27" fmla="*/ 1738800 h 1882800"/>
              <a:gd name="connsiteX28" fmla="*/ 93600 w 3214800"/>
              <a:gd name="connsiteY28" fmla="*/ 1670400 h 1882800"/>
              <a:gd name="connsiteX29" fmla="*/ 133200 w 3214800"/>
              <a:gd name="connsiteY29" fmla="*/ 1591200 h 1882800"/>
              <a:gd name="connsiteX30" fmla="*/ 176400 w 3214800"/>
              <a:gd name="connsiteY30" fmla="*/ 1458000 h 1882800"/>
              <a:gd name="connsiteX31" fmla="*/ 230400 w 3214800"/>
              <a:gd name="connsiteY31" fmla="*/ 1177200 h 1882800"/>
              <a:gd name="connsiteX32" fmla="*/ 252000 w 3214800"/>
              <a:gd name="connsiteY32" fmla="*/ 975600 h 1882800"/>
              <a:gd name="connsiteX33" fmla="*/ 262800 w 3214800"/>
              <a:gd name="connsiteY33" fmla="*/ 885600 h 1882800"/>
              <a:gd name="connsiteX34" fmla="*/ 262800 w 3214800"/>
              <a:gd name="connsiteY34" fmla="*/ 867600 h 1882800"/>
              <a:gd name="connsiteX35" fmla="*/ 270000 w 3214800"/>
              <a:gd name="connsiteY35" fmla="*/ 853200 h 1882800"/>
              <a:gd name="connsiteX36" fmla="*/ 291600 w 3214800"/>
              <a:gd name="connsiteY36" fmla="*/ 838800 h 1882800"/>
              <a:gd name="connsiteX37" fmla="*/ 306000 w 3214800"/>
              <a:gd name="connsiteY37" fmla="*/ 838800 h 1882800"/>
              <a:gd name="connsiteX38" fmla="*/ 316800 w 3214800"/>
              <a:gd name="connsiteY38" fmla="*/ 846000 h 1882800"/>
              <a:gd name="connsiteX39" fmla="*/ 327600 w 3214800"/>
              <a:gd name="connsiteY39" fmla="*/ 864000 h 1882800"/>
              <a:gd name="connsiteX40" fmla="*/ 327600 w 3214800"/>
              <a:gd name="connsiteY40" fmla="*/ 885600 h 1882800"/>
              <a:gd name="connsiteX41" fmla="*/ 338400 w 3214800"/>
              <a:gd name="connsiteY41" fmla="*/ 1087200 h 1882800"/>
              <a:gd name="connsiteX42" fmla="*/ 352800 w 3214800"/>
              <a:gd name="connsiteY42" fmla="*/ 1252800 h 1882800"/>
              <a:gd name="connsiteX43" fmla="*/ 370800 w 3214800"/>
              <a:gd name="connsiteY43" fmla="*/ 1360800 h 1882800"/>
              <a:gd name="connsiteX44" fmla="*/ 388800 w 3214800"/>
              <a:gd name="connsiteY44" fmla="*/ 1429200 h 1882800"/>
              <a:gd name="connsiteX45" fmla="*/ 406800 w 3214800"/>
              <a:gd name="connsiteY45" fmla="*/ 1465200 h 1882800"/>
              <a:gd name="connsiteX46" fmla="*/ 432000 w 3214800"/>
              <a:gd name="connsiteY46" fmla="*/ 1494000 h 1882800"/>
              <a:gd name="connsiteX47" fmla="*/ 460800 w 3214800"/>
              <a:gd name="connsiteY47" fmla="*/ 1508400 h 1882800"/>
              <a:gd name="connsiteX48" fmla="*/ 514800 w 3214800"/>
              <a:gd name="connsiteY48" fmla="*/ 1508400 h 1882800"/>
              <a:gd name="connsiteX49" fmla="*/ 558000 w 3214800"/>
              <a:gd name="connsiteY49" fmla="*/ 1501200 h 1882800"/>
              <a:gd name="connsiteX50" fmla="*/ 640800 w 3214800"/>
              <a:gd name="connsiteY50" fmla="*/ 1461600 h 1882800"/>
              <a:gd name="connsiteX51" fmla="*/ 1058400 w 3214800"/>
              <a:gd name="connsiteY51" fmla="*/ 1224000 h 1882800"/>
              <a:gd name="connsiteX52" fmla="*/ 1386000 w 3214800"/>
              <a:gd name="connsiteY52" fmla="*/ 1044000 h 1882800"/>
              <a:gd name="connsiteX53" fmla="*/ 1864800 w 3214800"/>
              <a:gd name="connsiteY53" fmla="*/ 766800 h 1882800"/>
              <a:gd name="connsiteX54" fmla="*/ 2170800 w 3214800"/>
              <a:gd name="connsiteY54" fmla="*/ 594000 h 1882800"/>
              <a:gd name="connsiteX0" fmla="*/ 2170800 w 3182400"/>
              <a:gd name="connsiteY0" fmla="*/ 594000 h 1882800"/>
              <a:gd name="connsiteX1" fmla="*/ 2718000 w 3182400"/>
              <a:gd name="connsiteY1" fmla="*/ 280800 h 1882800"/>
              <a:gd name="connsiteX2" fmla="*/ 3009600 w 3182400"/>
              <a:gd name="connsiteY2" fmla="*/ 104400 h 1882800"/>
              <a:gd name="connsiteX3" fmla="*/ 3182400 w 3182400"/>
              <a:gd name="connsiteY3" fmla="*/ 0 h 1882800"/>
              <a:gd name="connsiteX4" fmla="*/ 3067200 w 3182400"/>
              <a:gd name="connsiteY4" fmla="*/ 331200 h 1882800"/>
              <a:gd name="connsiteX5" fmla="*/ 2908800 w 3182400"/>
              <a:gd name="connsiteY5" fmla="*/ 410400 h 1882800"/>
              <a:gd name="connsiteX6" fmla="*/ 2574000 w 3182400"/>
              <a:gd name="connsiteY6" fmla="*/ 594000 h 1882800"/>
              <a:gd name="connsiteX7" fmla="*/ 1998000 w 3182400"/>
              <a:gd name="connsiteY7" fmla="*/ 928800 h 1882800"/>
              <a:gd name="connsiteX8" fmla="*/ 1234800 w 3182400"/>
              <a:gd name="connsiteY8" fmla="*/ 1364400 h 1882800"/>
              <a:gd name="connsiteX9" fmla="*/ 1062000 w 3182400"/>
              <a:gd name="connsiteY9" fmla="*/ 1472400 h 1882800"/>
              <a:gd name="connsiteX10" fmla="*/ 950400 w 3182400"/>
              <a:gd name="connsiteY10" fmla="*/ 1548000 h 1882800"/>
              <a:gd name="connsiteX11" fmla="*/ 856800 w 3182400"/>
              <a:gd name="connsiteY11" fmla="*/ 1609200 h 1882800"/>
              <a:gd name="connsiteX12" fmla="*/ 745200 w 3182400"/>
              <a:gd name="connsiteY12" fmla="*/ 1684800 h 1882800"/>
              <a:gd name="connsiteX13" fmla="*/ 684000 w 3182400"/>
              <a:gd name="connsiteY13" fmla="*/ 1728000 h 1882800"/>
              <a:gd name="connsiteX14" fmla="*/ 640800 w 3182400"/>
              <a:gd name="connsiteY14" fmla="*/ 1760400 h 1882800"/>
              <a:gd name="connsiteX15" fmla="*/ 608400 w 3182400"/>
              <a:gd name="connsiteY15" fmla="*/ 1782000 h 1882800"/>
              <a:gd name="connsiteX16" fmla="*/ 568800 w 3182400"/>
              <a:gd name="connsiteY16" fmla="*/ 1800000 h 1882800"/>
              <a:gd name="connsiteX17" fmla="*/ 504000 w 3182400"/>
              <a:gd name="connsiteY17" fmla="*/ 1825200 h 1882800"/>
              <a:gd name="connsiteX18" fmla="*/ 378000 w 3182400"/>
              <a:gd name="connsiteY18" fmla="*/ 1850400 h 1882800"/>
              <a:gd name="connsiteX19" fmla="*/ 198000 w 3182400"/>
              <a:gd name="connsiteY19" fmla="*/ 1879200 h 1882800"/>
              <a:gd name="connsiteX20" fmla="*/ 97200 w 3182400"/>
              <a:gd name="connsiteY20" fmla="*/ 1882800 h 1882800"/>
              <a:gd name="connsiteX21" fmla="*/ 39600 w 3182400"/>
              <a:gd name="connsiteY21" fmla="*/ 1882800 h 1882800"/>
              <a:gd name="connsiteX22" fmla="*/ 21600 w 3182400"/>
              <a:gd name="connsiteY22" fmla="*/ 1875600 h 1882800"/>
              <a:gd name="connsiteX23" fmla="*/ 0 w 3182400"/>
              <a:gd name="connsiteY23" fmla="*/ 1850400 h 1882800"/>
              <a:gd name="connsiteX24" fmla="*/ 0 w 3182400"/>
              <a:gd name="connsiteY24" fmla="*/ 1821600 h 1882800"/>
              <a:gd name="connsiteX25" fmla="*/ 10800 w 3182400"/>
              <a:gd name="connsiteY25" fmla="*/ 1782000 h 1882800"/>
              <a:gd name="connsiteX26" fmla="*/ 39600 w 3182400"/>
              <a:gd name="connsiteY26" fmla="*/ 1738800 h 1882800"/>
              <a:gd name="connsiteX27" fmla="*/ 93600 w 3182400"/>
              <a:gd name="connsiteY27" fmla="*/ 1670400 h 1882800"/>
              <a:gd name="connsiteX28" fmla="*/ 133200 w 3182400"/>
              <a:gd name="connsiteY28" fmla="*/ 1591200 h 1882800"/>
              <a:gd name="connsiteX29" fmla="*/ 176400 w 3182400"/>
              <a:gd name="connsiteY29" fmla="*/ 1458000 h 1882800"/>
              <a:gd name="connsiteX30" fmla="*/ 230400 w 3182400"/>
              <a:gd name="connsiteY30" fmla="*/ 1177200 h 1882800"/>
              <a:gd name="connsiteX31" fmla="*/ 252000 w 3182400"/>
              <a:gd name="connsiteY31" fmla="*/ 975600 h 1882800"/>
              <a:gd name="connsiteX32" fmla="*/ 262800 w 3182400"/>
              <a:gd name="connsiteY32" fmla="*/ 885600 h 1882800"/>
              <a:gd name="connsiteX33" fmla="*/ 262800 w 3182400"/>
              <a:gd name="connsiteY33" fmla="*/ 867600 h 1882800"/>
              <a:gd name="connsiteX34" fmla="*/ 270000 w 3182400"/>
              <a:gd name="connsiteY34" fmla="*/ 853200 h 1882800"/>
              <a:gd name="connsiteX35" fmla="*/ 291600 w 3182400"/>
              <a:gd name="connsiteY35" fmla="*/ 838800 h 1882800"/>
              <a:gd name="connsiteX36" fmla="*/ 306000 w 3182400"/>
              <a:gd name="connsiteY36" fmla="*/ 838800 h 1882800"/>
              <a:gd name="connsiteX37" fmla="*/ 316800 w 3182400"/>
              <a:gd name="connsiteY37" fmla="*/ 846000 h 1882800"/>
              <a:gd name="connsiteX38" fmla="*/ 327600 w 3182400"/>
              <a:gd name="connsiteY38" fmla="*/ 864000 h 1882800"/>
              <a:gd name="connsiteX39" fmla="*/ 327600 w 3182400"/>
              <a:gd name="connsiteY39" fmla="*/ 885600 h 1882800"/>
              <a:gd name="connsiteX40" fmla="*/ 338400 w 3182400"/>
              <a:gd name="connsiteY40" fmla="*/ 1087200 h 1882800"/>
              <a:gd name="connsiteX41" fmla="*/ 352800 w 3182400"/>
              <a:gd name="connsiteY41" fmla="*/ 1252800 h 1882800"/>
              <a:gd name="connsiteX42" fmla="*/ 370800 w 3182400"/>
              <a:gd name="connsiteY42" fmla="*/ 1360800 h 1882800"/>
              <a:gd name="connsiteX43" fmla="*/ 388800 w 3182400"/>
              <a:gd name="connsiteY43" fmla="*/ 1429200 h 1882800"/>
              <a:gd name="connsiteX44" fmla="*/ 406800 w 3182400"/>
              <a:gd name="connsiteY44" fmla="*/ 1465200 h 1882800"/>
              <a:gd name="connsiteX45" fmla="*/ 432000 w 3182400"/>
              <a:gd name="connsiteY45" fmla="*/ 1494000 h 1882800"/>
              <a:gd name="connsiteX46" fmla="*/ 460800 w 3182400"/>
              <a:gd name="connsiteY46" fmla="*/ 1508400 h 1882800"/>
              <a:gd name="connsiteX47" fmla="*/ 514800 w 3182400"/>
              <a:gd name="connsiteY47" fmla="*/ 1508400 h 1882800"/>
              <a:gd name="connsiteX48" fmla="*/ 558000 w 3182400"/>
              <a:gd name="connsiteY48" fmla="*/ 1501200 h 1882800"/>
              <a:gd name="connsiteX49" fmla="*/ 640800 w 3182400"/>
              <a:gd name="connsiteY49" fmla="*/ 1461600 h 1882800"/>
              <a:gd name="connsiteX50" fmla="*/ 1058400 w 3182400"/>
              <a:gd name="connsiteY50" fmla="*/ 1224000 h 1882800"/>
              <a:gd name="connsiteX51" fmla="*/ 1386000 w 3182400"/>
              <a:gd name="connsiteY51" fmla="*/ 1044000 h 1882800"/>
              <a:gd name="connsiteX52" fmla="*/ 1864800 w 3182400"/>
              <a:gd name="connsiteY52" fmla="*/ 766800 h 1882800"/>
              <a:gd name="connsiteX53" fmla="*/ 2170800 w 3182400"/>
              <a:gd name="connsiteY53" fmla="*/ 594000 h 1882800"/>
              <a:gd name="connsiteX0" fmla="*/ 2170800 w 3067200"/>
              <a:gd name="connsiteY0" fmla="*/ 489600 h 1778400"/>
              <a:gd name="connsiteX1" fmla="*/ 2718000 w 3067200"/>
              <a:gd name="connsiteY1" fmla="*/ 176400 h 1778400"/>
              <a:gd name="connsiteX2" fmla="*/ 3009600 w 3067200"/>
              <a:gd name="connsiteY2" fmla="*/ 0 h 1778400"/>
              <a:gd name="connsiteX3" fmla="*/ 3067200 w 3067200"/>
              <a:gd name="connsiteY3" fmla="*/ 226800 h 1778400"/>
              <a:gd name="connsiteX4" fmla="*/ 2908800 w 3067200"/>
              <a:gd name="connsiteY4" fmla="*/ 306000 h 1778400"/>
              <a:gd name="connsiteX5" fmla="*/ 2574000 w 3067200"/>
              <a:gd name="connsiteY5" fmla="*/ 489600 h 1778400"/>
              <a:gd name="connsiteX6" fmla="*/ 1998000 w 3067200"/>
              <a:gd name="connsiteY6" fmla="*/ 824400 h 1778400"/>
              <a:gd name="connsiteX7" fmla="*/ 1234800 w 3067200"/>
              <a:gd name="connsiteY7" fmla="*/ 1260000 h 1778400"/>
              <a:gd name="connsiteX8" fmla="*/ 1062000 w 3067200"/>
              <a:gd name="connsiteY8" fmla="*/ 1368000 h 1778400"/>
              <a:gd name="connsiteX9" fmla="*/ 950400 w 3067200"/>
              <a:gd name="connsiteY9" fmla="*/ 1443600 h 1778400"/>
              <a:gd name="connsiteX10" fmla="*/ 856800 w 3067200"/>
              <a:gd name="connsiteY10" fmla="*/ 1504800 h 1778400"/>
              <a:gd name="connsiteX11" fmla="*/ 745200 w 3067200"/>
              <a:gd name="connsiteY11" fmla="*/ 1580400 h 1778400"/>
              <a:gd name="connsiteX12" fmla="*/ 684000 w 3067200"/>
              <a:gd name="connsiteY12" fmla="*/ 1623600 h 1778400"/>
              <a:gd name="connsiteX13" fmla="*/ 640800 w 3067200"/>
              <a:gd name="connsiteY13" fmla="*/ 1656000 h 1778400"/>
              <a:gd name="connsiteX14" fmla="*/ 608400 w 3067200"/>
              <a:gd name="connsiteY14" fmla="*/ 1677600 h 1778400"/>
              <a:gd name="connsiteX15" fmla="*/ 568800 w 3067200"/>
              <a:gd name="connsiteY15" fmla="*/ 1695600 h 1778400"/>
              <a:gd name="connsiteX16" fmla="*/ 504000 w 3067200"/>
              <a:gd name="connsiteY16" fmla="*/ 1720800 h 1778400"/>
              <a:gd name="connsiteX17" fmla="*/ 378000 w 3067200"/>
              <a:gd name="connsiteY17" fmla="*/ 1746000 h 1778400"/>
              <a:gd name="connsiteX18" fmla="*/ 198000 w 3067200"/>
              <a:gd name="connsiteY18" fmla="*/ 1774800 h 1778400"/>
              <a:gd name="connsiteX19" fmla="*/ 97200 w 3067200"/>
              <a:gd name="connsiteY19" fmla="*/ 1778400 h 1778400"/>
              <a:gd name="connsiteX20" fmla="*/ 39600 w 3067200"/>
              <a:gd name="connsiteY20" fmla="*/ 1778400 h 1778400"/>
              <a:gd name="connsiteX21" fmla="*/ 21600 w 3067200"/>
              <a:gd name="connsiteY21" fmla="*/ 1771200 h 1778400"/>
              <a:gd name="connsiteX22" fmla="*/ 0 w 3067200"/>
              <a:gd name="connsiteY22" fmla="*/ 1746000 h 1778400"/>
              <a:gd name="connsiteX23" fmla="*/ 0 w 3067200"/>
              <a:gd name="connsiteY23" fmla="*/ 1717200 h 1778400"/>
              <a:gd name="connsiteX24" fmla="*/ 10800 w 3067200"/>
              <a:gd name="connsiteY24" fmla="*/ 1677600 h 1778400"/>
              <a:gd name="connsiteX25" fmla="*/ 39600 w 3067200"/>
              <a:gd name="connsiteY25" fmla="*/ 1634400 h 1778400"/>
              <a:gd name="connsiteX26" fmla="*/ 93600 w 3067200"/>
              <a:gd name="connsiteY26" fmla="*/ 1566000 h 1778400"/>
              <a:gd name="connsiteX27" fmla="*/ 133200 w 3067200"/>
              <a:gd name="connsiteY27" fmla="*/ 1486800 h 1778400"/>
              <a:gd name="connsiteX28" fmla="*/ 176400 w 3067200"/>
              <a:gd name="connsiteY28" fmla="*/ 1353600 h 1778400"/>
              <a:gd name="connsiteX29" fmla="*/ 230400 w 3067200"/>
              <a:gd name="connsiteY29" fmla="*/ 1072800 h 1778400"/>
              <a:gd name="connsiteX30" fmla="*/ 252000 w 3067200"/>
              <a:gd name="connsiteY30" fmla="*/ 871200 h 1778400"/>
              <a:gd name="connsiteX31" fmla="*/ 262800 w 3067200"/>
              <a:gd name="connsiteY31" fmla="*/ 781200 h 1778400"/>
              <a:gd name="connsiteX32" fmla="*/ 262800 w 3067200"/>
              <a:gd name="connsiteY32" fmla="*/ 763200 h 1778400"/>
              <a:gd name="connsiteX33" fmla="*/ 270000 w 3067200"/>
              <a:gd name="connsiteY33" fmla="*/ 748800 h 1778400"/>
              <a:gd name="connsiteX34" fmla="*/ 291600 w 3067200"/>
              <a:gd name="connsiteY34" fmla="*/ 734400 h 1778400"/>
              <a:gd name="connsiteX35" fmla="*/ 306000 w 3067200"/>
              <a:gd name="connsiteY35" fmla="*/ 734400 h 1778400"/>
              <a:gd name="connsiteX36" fmla="*/ 316800 w 3067200"/>
              <a:gd name="connsiteY36" fmla="*/ 741600 h 1778400"/>
              <a:gd name="connsiteX37" fmla="*/ 327600 w 3067200"/>
              <a:gd name="connsiteY37" fmla="*/ 759600 h 1778400"/>
              <a:gd name="connsiteX38" fmla="*/ 327600 w 3067200"/>
              <a:gd name="connsiteY38" fmla="*/ 781200 h 1778400"/>
              <a:gd name="connsiteX39" fmla="*/ 338400 w 3067200"/>
              <a:gd name="connsiteY39" fmla="*/ 982800 h 1778400"/>
              <a:gd name="connsiteX40" fmla="*/ 352800 w 3067200"/>
              <a:gd name="connsiteY40" fmla="*/ 1148400 h 1778400"/>
              <a:gd name="connsiteX41" fmla="*/ 370800 w 3067200"/>
              <a:gd name="connsiteY41" fmla="*/ 1256400 h 1778400"/>
              <a:gd name="connsiteX42" fmla="*/ 388800 w 3067200"/>
              <a:gd name="connsiteY42" fmla="*/ 1324800 h 1778400"/>
              <a:gd name="connsiteX43" fmla="*/ 406800 w 3067200"/>
              <a:gd name="connsiteY43" fmla="*/ 1360800 h 1778400"/>
              <a:gd name="connsiteX44" fmla="*/ 432000 w 3067200"/>
              <a:gd name="connsiteY44" fmla="*/ 1389600 h 1778400"/>
              <a:gd name="connsiteX45" fmla="*/ 460800 w 3067200"/>
              <a:gd name="connsiteY45" fmla="*/ 1404000 h 1778400"/>
              <a:gd name="connsiteX46" fmla="*/ 514800 w 3067200"/>
              <a:gd name="connsiteY46" fmla="*/ 1404000 h 1778400"/>
              <a:gd name="connsiteX47" fmla="*/ 558000 w 3067200"/>
              <a:gd name="connsiteY47" fmla="*/ 1396800 h 1778400"/>
              <a:gd name="connsiteX48" fmla="*/ 640800 w 3067200"/>
              <a:gd name="connsiteY48" fmla="*/ 1357200 h 1778400"/>
              <a:gd name="connsiteX49" fmla="*/ 1058400 w 3067200"/>
              <a:gd name="connsiteY49" fmla="*/ 1119600 h 1778400"/>
              <a:gd name="connsiteX50" fmla="*/ 1386000 w 3067200"/>
              <a:gd name="connsiteY50" fmla="*/ 939600 h 1778400"/>
              <a:gd name="connsiteX51" fmla="*/ 1864800 w 3067200"/>
              <a:gd name="connsiteY51" fmla="*/ 662400 h 1778400"/>
              <a:gd name="connsiteX52" fmla="*/ 2170800 w 3067200"/>
              <a:gd name="connsiteY52" fmla="*/ 489600 h 1778400"/>
              <a:gd name="connsiteX0" fmla="*/ 2170800 w 3067200"/>
              <a:gd name="connsiteY0" fmla="*/ 313200 h 1602000"/>
              <a:gd name="connsiteX1" fmla="*/ 2718000 w 3067200"/>
              <a:gd name="connsiteY1" fmla="*/ 0 h 1602000"/>
              <a:gd name="connsiteX2" fmla="*/ 3067200 w 3067200"/>
              <a:gd name="connsiteY2" fmla="*/ 50400 h 1602000"/>
              <a:gd name="connsiteX3" fmla="*/ 2908800 w 3067200"/>
              <a:gd name="connsiteY3" fmla="*/ 129600 h 1602000"/>
              <a:gd name="connsiteX4" fmla="*/ 2574000 w 3067200"/>
              <a:gd name="connsiteY4" fmla="*/ 313200 h 1602000"/>
              <a:gd name="connsiteX5" fmla="*/ 1998000 w 3067200"/>
              <a:gd name="connsiteY5" fmla="*/ 648000 h 1602000"/>
              <a:gd name="connsiteX6" fmla="*/ 1234800 w 3067200"/>
              <a:gd name="connsiteY6" fmla="*/ 1083600 h 1602000"/>
              <a:gd name="connsiteX7" fmla="*/ 1062000 w 3067200"/>
              <a:gd name="connsiteY7" fmla="*/ 1191600 h 1602000"/>
              <a:gd name="connsiteX8" fmla="*/ 950400 w 3067200"/>
              <a:gd name="connsiteY8" fmla="*/ 1267200 h 1602000"/>
              <a:gd name="connsiteX9" fmla="*/ 856800 w 3067200"/>
              <a:gd name="connsiteY9" fmla="*/ 1328400 h 1602000"/>
              <a:gd name="connsiteX10" fmla="*/ 745200 w 3067200"/>
              <a:gd name="connsiteY10" fmla="*/ 1404000 h 1602000"/>
              <a:gd name="connsiteX11" fmla="*/ 684000 w 3067200"/>
              <a:gd name="connsiteY11" fmla="*/ 1447200 h 1602000"/>
              <a:gd name="connsiteX12" fmla="*/ 640800 w 3067200"/>
              <a:gd name="connsiteY12" fmla="*/ 1479600 h 1602000"/>
              <a:gd name="connsiteX13" fmla="*/ 608400 w 3067200"/>
              <a:gd name="connsiteY13" fmla="*/ 1501200 h 1602000"/>
              <a:gd name="connsiteX14" fmla="*/ 568800 w 3067200"/>
              <a:gd name="connsiteY14" fmla="*/ 1519200 h 1602000"/>
              <a:gd name="connsiteX15" fmla="*/ 504000 w 3067200"/>
              <a:gd name="connsiteY15" fmla="*/ 1544400 h 1602000"/>
              <a:gd name="connsiteX16" fmla="*/ 378000 w 3067200"/>
              <a:gd name="connsiteY16" fmla="*/ 1569600 h 1602000"/>
              <a:gd name="connsiteX17" fmla="*/ 198000 w 3067200"/>
              <a:gd name="connsiteY17" fmla="*/ 1598400 h 1602000"/>
              <a:gd name="connsiteX18" fmla="*/ 97200 w 3067200"/>
              <a:gd name="connsiteY18" fmla="*/ 1602000 h 1602000"/>
              <a:gd name="connsiteX19" fmla="*/ 39600 w 3067200"/>
              <a:gd name="connsiteY19" fmla="*/ 1602000 h 1602000"/>
              <a:gd name="connsiteX20" fmla="*/ 21600 w 3067200"/>
              <a:gd name="connsiteY20" fmla="*/ 1594800 h 1602000"/>
              <a:gd name="connsiteX21" fmla="*/ 0 w 3067200"/>
              <a:gd name="connsiteY21" fmla="*/ 1569600 h 1602000"/>
              <a:gd name="connsiteX22" fmla="*/ 0 w 3067200"/>
              <a:gd name="connsiteY22" fmla="*/ 1540800 h 1602000"/>
              <a:gd name="connsiteX23" fmla="*/ 10800 w 3067200"/>
              <a:gd name="connsiteY23" fmla="*/ 1501200 h 1602000"/>
              <a:gd name="connsiteX24" fmla="*/ 39600 w 3067200"/>
              <a:gd name="connsiteY24" fmla="*/ 1458000 h 1602000"/>
              <a:gd name="connsiteX25" fmla="*/ 93600 w 3067200"/>
              <a:gd name="connsiteY25" fmla="*/ 1389600 h 1602000"/>
              <a:gd name="connsiteX26" fmla="*/ 133200 w 3067200"/>
              <a:gd name="connsiteY26" fmla="*/ 1310400 h 1602000"/>
              <a:gd name="connsiteX27" fmla="*/ 176400 w 3067200"/>
              <a:gd name="connsiteY27" fmla="*/ 1177200 h 1602000"/>
              <a:gd name="connsiteX28" fmla="*/ 230400 w 3067200"/>
              <a:gd name="connsiteY28" fmla="*/ 896400 h 1602000"/>
              <a:gd name="connsiteX29" fmla="*/ 252000 w 3067200"/>
              <a:gd name="connsiteY29" fmla="*/ 694800 h 1602000"/>
              <a:gd name="connsiteX30" fmla="*/ 262800 w 3067200"/>
              <a:gd name="connsiteY30" fmla="*/ 604800 h 1602000"/>
              <a:gd name="connsiteX31" fmla="*/ 262800 w 3067200"/>
              <a:gd name="connsiteY31" fmla="*/ 586800 h 1602000"/>
              <a:gd name="connsiteX32" fmla="*/ 270000 w 3067200"/>
              <a:gd name="connsiteY32" fmla="*/ 572400 h 1602000"/>
              <a:gd name="connsiteX33" fmla="*/ 291600 w 3067200"/>
              <a:gd name="connsiteY33" fmla="*/ 558000 h 1602000"/>
              <a:gd name="connsiteX34" fmla="*/ 306000 w 3067200"/>
              <a:gd name="connsiteY34" fmla="*/ 558000 h 1602000"/>
              <a:gd name="connsiteX35" fmla="*/ 316800 w 3067200"/>
              <a:gd name="connsiteY35" fmla="*/ 565200 h 1602000"/>
              <a:gd name="connsiteX36" fmla="*/ 327600 w 3067200"/>
              <a:gd name="connsiteY36" fmla="*/ 583200 h 1602000"/>
              <a:gd name="connsiteX37" fmla="*/ 327600 w 3067200"/>
              <a:gd name="connsiteY37" fmla="*/ 604800 h 1602000"/>
              <a:gd name="connsiteX38" fmla="*/ 338400 w 3067200"/>
              <a:gd name="connsiteY38" fmla="*/ 806400 h 1602000"/>
              <a:gd name="connsiteX39" fmla="*/ 352800 w 3067200"/>
              <a:gd name="connsiteY39" fmla="*/ 972000 h 1602000"/>
              <a:gd name="connsiteX40" fmla="*/ 370800 w 3067200"/>
              <a:gd name="connsiteY40" fmla="*/ 1080000 h 1602000"/>
              <a:gd name="connsiteX41" fmla="*/ 388800 w 3067200"/>
              <a:gd name="connsiteY41" fmla="*/ 1148400 h 1602000"/>
              <a:gd name="connsiteX42" fmla="*/ 406800 w 3067200"/>
              <a:gd name="connsiteY42" fmla="*/ 1184400 h 1602000"/>
              <a:gd name="connsiteX43" fmla="*/ 432000 w 3067200"/>
              <a:gd name="connsiteY43" fmla="*/ 1213200 h 1602000"/>
              <a:gd name="connsiteX44" fmla="*/ 460800 w 3067200"/>
              <a:gd name="connsiteY44" fmla="*/ 1227600 h 1602000"/>
              <a:gd name="connsiteX45" fmla="*/ 514800 w 3067200"/>
              <a:gd name="connsiteY45" fmla="*/ 1227600 h 1602000"/>
              <a:gd name="connsiteX46" fmla="*/ 558000 w 3067200"/>
              <a:gd name="connsiteY46" fmla="*/ 1220400 h 1602000"/>
              <a:gd name="connsiteX47" fmla="*/ 640800 w 3067200"/>
              <a:gd name="connsiteY47" fmla="*/ 1180800 h 1602000"/>
              <a:gd name="connsiteX48" fmla="*/ 1058400 w 3067200"/>
              <a:gd name="connsiteY48" fmla="*/ 943200 h 1602000"/>
              <a:gd name="connsiteX49" fmla="*/ 1386000 w 3067200"/>
              <a:gd name="connsiteY49" fmla="*/ 763200 h 1602000"/>
              <a:gd name="connsiteX50" fmla="*/ 1864800 w 3067200"/>
              <a:gd name="connsiteY50" fmla="*/ 486000 h 1602000"/>
              <a:gd name="connsiteX51" fmla="*/ 2170800 w 3067200"/>
              <a:gd name="connsiteY51" fmla="*/ 313200 h 1602000"/>
              <a:gd name="connsiteX0" fmla="*/ 2170800 w 2908800"/>
              <a:gd name="connsiteY0" fmla="*/ 313200 h 1602000"/>
              <a:gd name="connsiteX1" fmla="*/ 2718000 w 2908800"/>
              <a:gd name="connsiteY1" fmla="*/ 0 h 1602000"/>
              <a:gd name="connsiteX2" fmla="*/ 2908800 w 2908800"/>
              <a:gd name="connsiteY2" fmla="*/ 129600 h 1602000"/>
              <a:gd name="connsiteX3" fmla="*/ 2574000 w 2908800"/>
              <a:gd name="connsiteY3" fmla="*/ 313200 h 1602000"/>
              <a:gd name="connsiteX4" fmla="*/ 1998000 w 2908800"/>
              <a:gd name="connsiteY4" fmla="*/ 648000 h 1602000"/>
              <a:gd name="connsiteX5" fmla="*/ 1234800 w 2908800"/>
              <a:gd name="connsiteY5" fmla="*/ 1083600 h 1602000"/>
              <a:gd name="connsiteX6" fmla="*/ 1062000 w 2908800"/>
              <a:gd name="connsiteY6" fmla="*/ 1191600 h 1602000"/>
              <a:gd name="connsiteX7" fmla="*/ 950400 w 2908800"/>
              <a:gd name="connsiteY7" fmla="*/ 1267200 h 1602000"/>
              <a:gd name="connsiteX8" fmla="*/ 856800 w 2908800"/>
              <a:gd name="connsiteY8" fmla="*/ 1328400 h 1602000"/>
              <a:gd name="connsiteX9" fmla="*/ 745200 w 2908800"/>
              <a:gd name="connsiteY9" fmla="*/ 1404000 h 1602000"/>
              <a:gd name="connsiteX10" fmla="*/ 684000 w 2908800"/>
              <a:gd name="connsiteY10" fmla="*/ 1447200 h 1602000"/>
              <a:gd name="connsiteX11" fmla="*/ 640800 w 2908800"/>
              <a:gd name="connsiteY11" fmla="*/ 1479600 h 1602000"/>
              <a:gd name="connsiteX12" fmla="*/ 608400 w 2908800"/>
              <a:gd name="connsiteY12" fmla="*/ 1501200 h 1602000"/>
              <a:gd name="connsiteX13" fmla="*/ 568800 w 2908800"/>
              <a:gd name="connsiteY13" fmla="*/ 1519200 h 1602000"/>
              <a:gd name="connsiteX14" fmla="*/ 504000 w 2908800"/>
              <a:gd name="connsiteY14" fmla="*/ 1544400 h 1602000"/>
              <a:gd name="connsiteX15" fmla="*/ 378000 w 2908800"/>
              <a:gd name="connsiteY15" fmla="*/ 1569600 h 1602000"/>
              <a:gd name="connsiteX16" fmla="*/ 198000 w 2908800"/>
              <a:gd name="connsiteY16" fmla="*/ 1598400 h 1602000"/>
              <a:gd name="connsiteX17" fmla="*/ 97200 w 2908800"/>
              <a:gd name="connsiteY17" fmla="*/ 1602000 h 1602000"/>
              <a:gd name="connsiteX18" fmla="*/ 39600 w 2908800"/>
              <a:gd name="connsiteY18" fmla="*/ 1602000 h 1602000"/>
              <a:gd name="connsiteX19" fmla="*/ 21600 w 2908800"/>
              <a:gd name="connsiteY19" fmla="*/ 1594800 h 1602000"/>
              <a:gd name="connsiteX20" fmla="*/ 0 w 2908800"/>
              <a:gd name="connsiteY20" fmla="*/ 1569600 h 1602000"/>
              <a:gd name="connsiteX21" fmla="*/ 0 w 2908800"/>
              <a:gd name="connsiteY21" fmla="*/ 1540800 h 1602000"/>
              <a:gd name="connsiteX22" fmla="*/ 10800 w 2908800"/>
              <a:gd name="connsiteY22" fmla="*/ 1501200 h 1602000"/>
              <a:gd name="connsiteX23" fmla="*/ 39600 w 2908800"/>
              <a:gd name="connsiteY23" fmla="*/ 1458000 h 1602000"/>
              <a:gd name="connsiteX24" fmla="*/ 93600 w 2908800"/>
              <a:gd name="connsiteY24" fmla="*/ 1389600 h 1602000"/>
              <a:gd name="connsiteX25" fmla="*/ 133200 w 2908800"/>
              <a:gd name="connsiteY25" fmla="*/ 1310400 h 1602000"/>
              <a:gd name="connsiteX26" fmla="*/ 176400 w 2908800"/>
              <a:gd name="connsiteY26" fmla="*/ 1177200 h 1602000"/>
              <a:gd name="connsiteX27" fmla="*/ 230400 w 2908800"/>
              <a:gd name="connsiteY27" fmla="*/ 896400 h 1602000"/>
              <a:gd name="connsiteX28" fmla="*/ 252000 w 2908800"/>
              <a:gd name="connsiteY28" fmla="*/ 694800 h 1602000"/>
              <a:gd name="connsiteX29" fmla="*/ 262800 w 2908800"/>
              <a:gd name="connsiteY29" fmla="*/ 604800 h 1602000"/>
              <a:gd name="connsiteX30" fmla="*/ 262800 w 2908800"/>
              <a:gd name="connsiteY30" fmla="*/ 586800 h 1602000"/>
              <a:gd name="connsiteX31" fmla="*/ 270000 w 2908800"/>
              <a:gd name="connsiteY31" fmla="*/ 572400 h 1602000"/>
              <a:gd name="connsiteX32" fmla="*/ 291600 w 2908800"/>
              <a:gd name="connsiteY32" fmla="*/ 558000 h 1602000"/>
              <a:gd name="connsiteX33" fmla="*/ 306000 w 2908800"/>
              <a:gd name="connsiteY33" fmla="*/ 558000 h 1602000"/>
              <a:gd name="connsiteX34" fmla="*/ 316800 w 2908800"/>
              <a:gd name="connsiteY34" fmla="*/ 565200 h 1602000"/>
              <a:gd name="connsiteX35" fmla="*/ 327600 w 2908800"/>
              <a:gd name="connsiteY35" fmla="*/ 583200 h 1602000"/>
              <a:gd name="connsiteX36" fmla="*/ 327600 w 2908800"/>
              <a:gd name="connsiteY36" fmla="*/ 604800 h 1602000"/>
              <a:gd name="connsiteX37" fmla="*/ 338400 w 2908800"/>
              <a:gd name="connsiteY37" fmla="*/ 806400 h 1602000"/>
              <a:gd name="connsiteX38" fmla="*/ 352800 w 2908800"/>
              <a:gd name="connsiteY38" fmla="*/ 972000 h 1602000"/>
              <a:gd name="connsiteX39" fmla="*/ 370800 w 2908800"/>
              <a:gd name="connsiteY39" fmla="*/ 1080000 h 1602000"/>
              <a:gd name="connsiteX40" fmla="*/ 388800 w 2908800"/>
              <a:gd name="connsiteY40" fmla="*/ 1148400 h 1602000"/>
              <a:gd name="connsiteX41" fmla="*/ 406800 w 2908800"/>
              <a:gd name="connsiteY41" fmla="*/ 1184400 h 1602000"/>
              <a:gd name="connsiteX42" fmla="*/ 432000 w 2908800"/>
              <a:gd name="connsiteY42" fmla="*/ 1213200 h 1602000"/>
              <a:gd name="connsiteX43" fmla="*/ 460800 w 2908800"/>
              <a:gd name="connsiteY43" fmla="*/ 1227600 h 1602000"/>
              <a:gd name="connsiteX44" fmla="*/ 514800 w 2908800"/>
              <a:gd name="connsiteY44" fmla="*/ 1227600 h 1602000"/>
              <a:gd name="connsiteX45" fmla="*/ 558000 w 2908800"/>
              <a:gd name="connsiteY45" fmla="*/ 1220400 h 1602000"/>
              <a:gd name="connsiteX46" fmla="*/ 640800 w 2908800"/>
              <a:gd name="connsiteY46" fmla="*/ 1180800 h 1602000"/>
              <a:gd name="connsiteX47" fmla="*/ 1058400 w 2908800"/>
              <a:gd name="connsiteY47" fmla="*/ 943200 h 1602000"/>
              <a:gd name="connsiteX48" fmla="*/ 1386000 w 2908800"/>
              <a:gd name="connsiteY48" fmla="*/ 763200 h 1602000"/>
              <a:gd name="connsiteX49" fmla="*/ 1864800 w 2908800"/>
              <a:gd name="connsiteY49" fmla="*/ 486000 h 1602000"/>
              <a:gd name="connsiteX50" fmla="*/ 2170800 w 2908800"/>
              <a:gd name="connsiteY50" fmla="*/ 313200 h 1602000"/>
              <a:gd name="connsiteX0" fmla="*/ 2170800 w 2718000"/>
              <a:gd name="connsiteY0" fmla="*/ 313200 h 1602000"/>
              <a:gd name="connsiteX1" fmla="*/ 2718000 w 2718000"/>
              <a:gd name="connsiteY1" fmla="*/ 0 h 1602000"/>
              <a:gd name="connsiteX2" fmla="*/ 2574000 w 2718000"/>
              <a:gd name="connsiteY2" fmla="*/ 313200 h 1602000"/>
              <a:gd name="connsiteX3" fmla="*/ 1998000 w 2718000"/>
              <a:gd name="connsiteY3" fmla="*/ 648000 h 1602000"/>
              <a:gd name="connsiteX4" fmla="*/ 1234800 w 2718000"/>
              <a:gd name="connsiteY4" fmla="*/ 1083600 h 1602000"/>
              <a:gd name="connsiteX5" fmla="*/ 1062000 w 2718000"/>
              <a:gd name="connsiteY5" fmla="*/ 1191600 h 1602000"/>
              <a:gd name="connsiteX6" fmla="*/ 950400 w 2718000"/>
              <a:gd name="connsiteY6" fmla="*/ 1267200 h 1602000"/>
              <a:gd name="connsiteX7" fmla="*/ 856800 w 2718000"/>
              <a:gd name="connsiteY7" fmla="*/ 1328400 h 1602000"/>
              <a:gd name="connsiteX8" fmla="*/ 745200 w 2718000"/>
              <a:gd name="connsiteY8" fmla="*/ 1404000 h 1602000"/>
              <a:gd name="connsiteX9" fmla="*/ 684000 w 2718000"/>
              <a:gd name="connsiteY9" fmla="*/ 1447200 h 1602000"/>
              <a:gd name="connsiteX10" fmla="*/ 640800 w 2718000"/>
              <a:gd name="connsiteY10" fmla="*/ 1479600 h 1602000"/>
              <a:gd name="connsiteX11" fmla="*/ 608400 w 2718000"/>
              <a:gd name="connsiteY11" fmla="*/ 1501200 h 1602000"/>
              <a:gd name="connsiteX12" fmla="*/ 568800 w 2718000"/>
              <a:gd name="connsiteY12" fmla="*/ 1519200 h 1602000"/>
              <a:gd name="connsiteX13" fmla="*/ 504000 w 2718000"/>
              <a:gd name="connsiteY13" fmla="*/ 1544400 h 1602000"/>
              <a:gd name="connsiteX14" fmla="*/ 378000 w 2718000"/>
              <a:gd name="connsiteY14" fmla="*/ 1569600 h 1602000"/>
              <a:gd name="connsiteX15" fmla="*/ 198000 w 2718000"/>
              <a:gd name="connsiteY15" fmla="*/ 1598400 h 1602000"/>
              <a:gd name="connsiteX16" fmla="*/ 97200 w 2718000"/>
              <a:gd name="connsiteY16" fmla="*/ 1602000 h 1602000"/>
              <a:gd name="connsiteX17" fmla="*/ 39600 w 2718000"/>
              <a:gd name="connsiteY17" fmla="*/ 1602000 h 1602000"/>
              <a:gd name="connsiteX18" fmla="*/ 21600 w 2718000"/>
              <a:gd name="connsiteY18" fmla="*/ 1594800 h 1602000"/>
              <a:gd name="connsiteX19" fmla="*/ 0 w 2718000"/>
              <a:gd name="connsiteY19" fmla="*/ 1569600 h 1602000"/>
              <a:gd name="connsiteX20" fmla="*/ 0 w 2718000"/>
              <a:gd name="connsiteY20" fmla="*/ 1540800 h 1602000"/>
              <a:gd name="connsiteX21" fmla="*/ 10800 w 2718000"/>
              <a:gd name="connsiteY21" fmla="*/ 1501200 h 1602000"/>
              <a:gd name="connsiteX22" fmla="*/ 39600 w 2718000"/>
              <a:gd name="connsiteY22" fmla="*/ 1458000 h 1602000"/>
              <a:gd name="connsiteX23" fmla="*/ 93600 w 2718000"/>
              <a:gd name="connsiteY23" fmla="*/ 1389600 h 1602000"/>
              <a:gd name="connsiteX24" fmla="*/ 133200 w 2718000"/>
              <a:gd name="connsiteY24" fmla="*/ 1310400 h 1602000"/>
              <a:gd name="connsiteX25" fmla="*/ 176400 w 2718000"/>
              <a:gd name="connsiteY25" fmla="*/ 1177200 h 1602000"/>
              <a:gd name="connsiteX26" fmla="*/ 230400 w 2718000"/>
              <a:gd name="connsiteY26" fmla="*/ 896400 h 1602000"/>
              <a:gd name="connsiteX27" fmla="*/ 252000 w 2718000"/>
              <a:gd name="connsiteY27" fmla="*/ 694800 h 1602000"/>
              <a:gd name="connsiteX28" fmla="*/ 262800 w 2718000"/>
              <a:gd name="connsiteY28" fmla="*/ 604800 h 1602000"/>
              <a:gd name="connsiteX29" fmla="*/ 262800 w 2718000"/>
              <a:gd name="connsiteY29" fmla="*/ 586800 h 1602000"/>
              <a:gd name="connsiteX30" fmla="*/ 270000 w 2718000"/>
              <a:gd name="connsiteY30" fmla="*/ 572400 h 1602000"/>
              <a:gd name="connsiteX31" fmla="*/ 291600 w 2718000"/>
              <a:gd name="connsiteY31" fmla="*/ 558000 h 1602000"/>
              <a:gd name="connsiteX32" fmla="*/ 306000 w 2718000"/>
              <a:gd name="connsiteY32" fmla="*/ 558000 h 1602000"/>
              <a:gd name="connsiteX33" fmla="*/ 316800 w 2718000"/>
              <a:gd name="connsiteY33" fmla="*/ 565200 h 1602000"/>
              <a:gd name="connsiteX34" fmla="*/ 327600 w 2718000"/>
              <a:gd name="connsiteY34" fmla="*/ 583200 h 1602000"/>
              <a:gd name="connsiteX35" fmla="*/ 327600 w 2718000"/>
              <a:gd name="connsiteY35" fmla="*/ 604800 h 1602000"/>
              <a:gd name="connsiteX36" fmla="*/ 338400 w 2718000"/>
              <a:gd name="connsiteY36" fmla="*/ 806400 h 1602000"/>
              <a:gd name="connsiteX37" fmla="*/ 352800 w 2718000"/>
              <a:gd name="connsiteY37" fmla="*/ 972000 h 1602000"/>
              <a:gd name="connsiteX38" fmla="*/ 370800 w 2718000"/>
              <a:gd name="connsiteY38" fmla="*/ 1080000 h 1602000"/>
              <a:gd name="connsiteX39" fmla="*/ 388800 w 2718000"/>
              <a:gd name="connsiteY39" fmla="*/ 1148400 h 1602000"/>
              <a:gd name="connsiteX40" fmla="*/ 406800 w 2718000"/>
              <a:gd name="connsiteY40" fmla="*/ 1184400 h 1602000"/>
              <a:gd name="connsiteX41" fmla="*/ 432000 w 2718000"/>
              <a:gd name="connsiteY41" fmla="*/ 1213200 h 1602000"/>
              <a:gd name="connsiteX42" fmla="*/ 460800 w 2718000"/>
              <a:gd name="connsiteY42" fmla="*/ 1227600 h 1602000"/>
              <a:gd name="connsiteX43" fmla="*/ 514800 w 2718000"/>
              <a:gd name="connsiteY43" fmla="*/ 1227600 h 1602000"/>
              <a:gd name="connsiteX44" fmla="*/ 558000 w 2718000"/>
              <a:gd name="connsiteY44" fmla="*/ 1220400 h 1602000"/>
              <a:gd name="connsiteX45" fmla="*/ 640800 w 2718000"/>
              <a:gd name="connsiteY45" fmla="*/ 1180800 h 1602000"/>
              <a:gd name="connsiteX46" fmla="*/ 1058400 w 2718000"/>
              <a:gd name="connsiteY46" fmla="*/ 943200 h 1602000"/>
              <a:gd name="connsiteX47" fmla="*/ 1386000 w 2718000"/>
              <a:gd name="connsiteY47" fmla="*/ 763200 h 1602000"/>
              <a:gd name="connsiteX48" fmla="*/ 1864800 w 2718000"/>
              <a:gd name="connsiteY48" fmla="*/ 486000 h 1602000"/>
              <a:gd name="connsiteX49" fmla="*/ 2170800 w 2718000"/>
              <a:gd name="connsiteY49" fmla="*/ 313200 h 1602000"/>
              <a:gd name="connsiteX0" fmla="*/ 2170800 w 2574000"/>
              <a:gd name="connsiteY0" fmla="*/ 0 h 1288800"/>
              <a:gd name="connsiteX1" fmla="*/ 2574000 w 2574000"/>
              <a:gd name="connsiteY1" fmla="*/ 0 h 1288800"/>
              <a:gd name="connsiteX2" fmla="*/ 1998000 w 2574000"/>
              <a:gd name="connsiteY2" fmla="*/ 334800 h 1288800"/>
              <a:gd name="connsiteX3" fmla="*/ 1234800 w 2574000"/>
              <a:gd name="connsiteY3" fmla="*/ 770400 h 1288800"/>
              <a:gd name="connsiteX4" fmla="*/ 1062000 w 2574000"/>
              <a:gd name="connsiteY4" fmla="*/ 878400 h 1288800"/>
              <a:gd name="connsiteX5" fmla="*/ 950400 w 2574000"/>
              <a:gd name="connsiteY5" fmla="*/ 954000 h 1288800"/>
              <a:gd name="connsiteX6" fmla="*/ 856800 w 2574000"/>
              <a:gd name="connsiteY6" fmla="*/ 1015200 h 1288800"/>
              <a:gd name="connsiteX7" fmla="*/ 745200 w 2574000"/>
              <a:gd name="connsiteY7" fmla="*/ 1090800 h 1288800"/>
              <a:gd name="connsiteX8" fmla="*/ 684000 w 2574000"/>
              <a:gd name="connsiteY8" fmla="*/ 1134000 h 1288800"/>
              <a:gd name="connsiteX9" fmla="*/ 640800 w 2574000"/>
              <a:gd name="connsiteY9" fmla="*/ 1166400 h 1288800"/>
              <a:gd name="connsiteX10" fmla="*/ 608400 w 2574000"/>
              <a:gd name="connsiteY10" fmla="*/ 1188000 h 1288800"/>
              <a:gd name="connsiteX11" fmla="*/ 568800 w 2574000"/>
              <a:gd name="connsiteY11" fmla="*/ 1206000 h 1288800"/>
              <a:gd name="connsiteX12" fmla="*/ 504000 w 2574000"/>
              <a:gd name="connsiteY12" fmla="*/ 1231200 h 1288800"/>
              <a:gd name="connsiteX13" fmla="*/ 378000 w 2574000"/>
              <a:gd name="connsiteY13" fmla="*/ 1256400 h 1288800"/>
              <a:gd name="connsiteX14" fmla="*/ 198000 w 2574000"/>
              <a:gd name="connsiteY14" fmla="*/ 1285200 h 1288800"/>
              <a:gd name="connsiteX15" fmla="*/ 97200 w 2574000"/>
              <a:gd name="connsiteY15" fmla="*/ 1288800 h 1288800"/>
              <a:gd name="connsiteX16" fmla="*/ 39600 w 2574000"/>
              <a:gd name="connsiteY16" fmla="*/ 1288800 h 1288800"/>
              <a:gd name="connsiteX17" fmla="*/ 21600 w 2574000"/>
              <a:gd name="connsiteY17" fmla="*/ 1281600 h 1288800"/>
              <a:gd name="connsiteX18" fmla="*/ 0 w 2574000"/>
              <a:gd name="connsiteY18" fmla="*/ 1256400 h 1288800"/>
              <a:gd name="connsiteX19" fmla="*/ 0 w 2574000"/>
              <a:gd name="connsiteY19" fmla="*/ 1227600 h 1288800"/>
              <a:gd name="connsiteX20" fmla="*/ 10800 w 2574000"/>
              <a:gd name="connsiteY20" fmla="*/ 1188000 h 1288800"/>
              <a:gd name="connsiteX21" fmla="*/ 39600 w 2574000"/>
              <a:gd name="connsiteY21" fmla="*/ 1144800 h 1288800"/>
              <a:gd name="connsiteX22" fmla="*/ 93600 w 2574000"/>
              <a:gd name="connsiteY22" fmla="*/ 1076400 h 1288800"/>
              <a:gd name="connsiteX23" fmla="*/ 133200 w 2574000"/>
              <a:gd name="connsiteY23" fmla="*/ 997200 h 1288800"/>
              <a:gd name="connsiteX24" fmla="*/ 176400 w 2574000"/>
              <a:gd name="connsiteY24" fmla="*/ 864000 h 1288800"/>
              <a:gd name="connsiteX25" fmla="*/ 230400 w 2574000"/>
              <a:gd name="connsiteY25" fmla="*/ 583200 h 1288800"/>
              <a:gd name="connsiteX26" fmla="*/ 252000 w 2574000"/>
              <a:gd name="connsiteY26" fmla="*/ 381600 h 1288800"/>
              <a:gd name="connsiteX27" fmla="*/ 262800 w 2574000"/>
              <a:gd name="connsiteY27" fmla="*/ 291600 h 1288800"/>
              <a:gd name="connsiteX28" fmla="*/ 262800 w 2574000"/>
              <a:gd name="connsiteY28" fmla="*/ 273600 h 1288800"/>
              <a:gd name="connsiteX29" fmla="*/ 270000 w 2574000"/>
              <a:gd name="connsiteY29" fmla="*/ 259200 h 1288800"/>
              <a:gd name="connsiteX30" fmla="*/ 291600 w 2574000"/>
              <a:gd name="connsiteY30" fmla="*/ 244800 h 1288800"/>
              <a:gd name="connsiteX31" fmla="*/ 306000 w 2574000"/>
              <a:gd name="connsiteY31" fmla="*/ 244800 h 1288800"/>
              <a:gd name="connsiteX32" fmla="*/ 316800 w 2574000"/>
              <a:gd name="connsiteY32" fmla="*/ 252000 h 1288800"/>
              <a:gd name="connsiteX33" fmla="*/ 327600 w 2574000"/>
              <a:gd name="connsiteY33" fmla="*/ 270000 h 1288800"/>
              <a:gd name="connsiteX34" fmla="*/ 327600 w 2574000"/>
              <a:gd name="connsiteY34" fmla="*/ 291600 h 1288800"/>
              <a:gd name="connsiteX35" fmla="*/ 338400 w 2574000"/>
              <a:gd name="connsiteY35" fmla="*/ 493200 h 1288800"/>
              <a:gd name="connsiteX36" fmla="*/ 352800 w 2574000"/>
              <a:gd name="connsiteY36" fmla="*/ 658800 h 1288800"/>
              <a:gd name="connsiteX37" fmla="*/ 370800 w 2574000"/>
              <a:gd name="connsiteY37" fmla="*/ 766800 h 1288800"/>
              <a:gd name="connsiteX38" fmla="*/ 388800 w 2574000"/>
              <a:gd name="connsiteY38" fmla="*/ 835200 h 1288800"/>
              <a:gd name="connsiteX39" fmla="*/ 406800 w 2574000"/>
              <a:gd name="connsiteY39" fmla="*/ 871200 h 1288800"/>
              <a:gd name="connsiteX40" fmla="*/ 432000 w 2574000"/>
              <a:gd name="connsiteY40" fmla="*/ 900000 h 1288800"/>
              <a:gd name="connsiteX41" fmla="*/ 460800 w 2574000"/>
              <a:gd name="connsiteY41" fmla="*/ 914400 h 1288800"/>
              <a:gd name="connsiteX42" fmla="*/ 514800 w 2574000"/>
              <a:gd name="connsiteY42" fmla="*/ 914400 h 1288800"/>
              <a:gd name="connsiteX43" fmla="*/ 558000 w 2574000"/>
              <a:gd name="connsiteY43" fmla="*/ 907200 h 1288800"/>
              <a:gd name="connsiteX44" fmla="*/ 640800 w 2574000"/>
              <a:gd name="connsiteY44" fmla="*/ 867600 h 1288800"/>
              <a:gd name="connsiteX45" fmla="*/ 1058400 w 2574000"/>
              <a:gd name="connsiteY45" fmla="*/ 630000 h 1288800"/>
              <a:gd name="connsiteX46" fmla="*/ 1386000 w 2574000"/>
              <a:gd name="connsiteY46" fmla="*/ 450000 h 1288800"/>
              <a:gd name="connsiteX47" fmla="*/ 1864800 w 2574000"/>
              <a:gd name="connsiteY47" fmla="*/ 172800 h 1288800"/>
              <a:gd name="connsiteX48" fmla="*/ 2170800 w 2574000"/>
              <a:gd name="connsiteY48" fmla="*/ 0 h 1288800"/>
              <a:gd name="connsiteX0" fmla="*/ 2170800 w 2170800"/>
              <a:gd name="connsiteY0" fmla="*/ 0 h 1288800"/>
              <a:gd name="connsiteX1" fmla="*/ 1998000 w 2170800"/>
              <a:gd name="connsiteY1" fmla="*/ 334800 h 1288800"/>
              <a:gd name="connsiteX2" fmla="*/ 1234800 w 2170800"/>
              <a:gd name="connsiteY2" fmla="*/ 770400 h 1288800"/>
              <a:gd name="connsiteX3" fmla="*/ 1062000 w 2170800"/>
              <a:gd name="connsiteY3" fmla="*/ 878400 h 1288800"/>
              <a:gd name="connsiteX4" fmla="*/ 950400 w 2170800"/>
              <a:gd name="connsiteY4" fmla="*/ 954000 h 1288800"/>
              <a:gd name="connsiteX5" fmla="*/ 856800 w 2170800"/>
              <a:gd name="connsiteY5" fmla="*/ 1015200 h 1288800"/>
              <a:gd name="connsiteX6" fmla="*/ 745200 w 2170800"/>
              <a:gd name="connsiteY6" fmla="*/ 1090800 h 1288800"/>
              <a:gd name="connsiteX7" fmla="*/ 684000 w 2170800"/>
              <a:gd name="connsiteY7" fmla="*/ 1134000 h 1288800"/>
              <a:gd name="connsiteX8" fmla="*/ 640800 w 2170800"/>
              <a:gd name="connsiteY8" fmla="*/ 1166400 h 1288800"/>
              <a:gd name="connsiteX9" fmla="*/ 608400 w 2170800"/>
              <a:gd name="connsiteY9" fmla="*/ 1188000 h 1288800"/>
              <a:gd name="connsiteX10" fmla="*/ 568800 w 2170800"/>
              <a:gd name="connsiteY10" fmla="*/ 1206000 h 1288800"/>
              <a:gd name="connsiteX11" fmla="*/ 504000 w 2170800"/>
              <a:gd name="connsiteY11" fmla="*/ 1231200 h 1288800"/>
              <a:gd name="connsiteX12" fmla="*/ 378000 w 2170800"/>
              <a:gd name="connsiteY12" fmla="*/ 1256400 h 1288800"/>
              <a:gd name="connsiteX13" fmla="*/ 198000 w 2170800"/>
              <a:gd name="connsiteY13" fmla="*/ 1285200 h 1288800"/>
              <a:gd name="connsiteX14" fmla="*/ 97200 w 2170800"/>
              <a:gd name="connsiteY14" fmla="*/ 1288800 h 1288800"/>
              <a:gd name="connsiteX15" fmla="*/ 39600 w 2170800"/>
              <a:gd name="connsiteY15" fmla="*/ 1288800 h 1288800"/>
              <a:gd name="connsiteX16" fmla="*/ 21600 w 2170800"/>
              <a:gd name="connsiteY16" fmla="*/ 1281600 h 1288800"/>
              <a:gd name="connsiteX17" fmla="*/ 0 w 2170800"/>
              <a:gd name="connsiteY17" fmla="*/ 1256400 h 1288800"/>
              <a:gd name="connsiteX18" fmla="*/ 0 w 2170800"/>
              <a:gd name="connsiteY18" fmla="*/ 1227600 h 1288800"/>
              <a:gd name="connsiteX19" fmla="*/ 10800 w 2170800"/>
              <a:gd name="connsiteY19" fmla="*/ 1188000 h 1288800"/>
              <a:gd name="connsiteX20" fmla="*/ 39600 w 2170800"/>
              <a:gd name="connsiteY20" fmla="*/ 1144800 h 1288800"/>
              <a:gd name="connsiteX21" fmla="*/ 93600 w 2170800"/>
              <a:gd name="connsiteY21" fmla="*/ 1076400 h 1288800"/>
              <a:gd name="connsiteX22" fmla="*/ 133200 w 2170800"/>
              <a:gd name="connsiteY22" fmla="*/ 997200 h 1288800"/>
              <a:gd name="connsiteX23" fmla="*/ 176400 w 2170800"/>
              <a:gd name="connsiteY23" fmla="*/ 864000 h 1288800"/>
              <a:gd name="connsiteX24" fmla="*/ 230400 w 2170800"/>
              <a:gd name="connsiteY24" fmla="*/ 583200 h 1288800"/>
              <a:gd name="connsiteX25" fmla="*/ 252000 w 2170800"/>
              <a:gd name="connsiteY25" fmla="*/ 381600 h 1288800"/>
              <a:gd name="connsiteX26" fmla="*/ 262800 w 2170800"/>
              <a:gd name="connsiteY26" fmla="*/ 291600 h 1288800"/>
              <a:gd name="connsiteX27" fmla="*/ 262800 w 2170800"/>
              <a:gd name="connsiteY27" fmla="*/ 273600 h 1288800"/>
              <a:gd name="connsiteX28" fmla="*/ 270000 w 2170800"/>
              <a:gd name="connsiteY28" fmla="*/ 259200 h 1288800"/>
              <a:gd name="connsiteX29" fmla="*/ 291600 w 2170800"/>
              <a:gd name="connsiteY29" fmla="*/ 244800 h 1288800"/>
              <a:gd name="connsiteX30" fmla="*/ 306000 w 2170800"/>
              <a:gd name="connsiteY30" fmla="*/ 244800 h 1288800"/>
              <a:gd name="connsiteX31" fmla="*/ 316800 w 2170800"/>
              <a:gd name="connsiteY31" fmla="*/ 252000 h 1288800"/>
              <a:gd name="connsiteX32" fmla="*/ 327600 w 2170800"/>
              <a:gd name="connsiteY32" fmla="*/ 270000 h 1288800"/>
              <a:gd name="connsiteX33" fmla="*/ 327600 w 2170800"/>
              <a:gd name="connsiteY33" fmla="*/ 291600 h 1288800"/>
              <a:gd name="connsiteX34" fmla="*/ 338400 w 2170800"/>
              <a:gd name="connsiteY34" fmla="*/ 493200 h 1288800"/>
              <a:gd name="connsiteX35" fmla="*/ 352800 w 2170800"/>
              <a:gd name="connsiteY35" fmla="*/ 658800 h 1288800"/>
              <a:gd name="connsiteX36" fmla="*/ 370800 w 2170800"/>
              <a:gd name="connsiteY36" fmla="*/ 766800 h 1288800"/>
              <a:gd name="connsiteX37" fmla="*/ 388800 w 2170800"/>
              <a:gd name="connsiteY37" fmla="*/ 835200 h 1288800"/>
              <a:gd name="connsiteX38" fmla="*/ 406800 w 2170800"/>
              <a:gd name="connsiteY38" fmla="*/ 871200 h 1288800"/>
              <a:gd name="connsiteX39" fmla="*/ 432000 w 2170800"/>
              <a:gd name="connsiteY39" fmla="*/ 900000 h 1288800"/>
              <a:gd name="connsiteX40" fmla="*/ 460800 w 2170800"/>
              <a:gd name="connsiteY40" fmla="*/ 914400 h 1288800"/>
              <a:gd name="connsiteX41" fmla="*/ 514800 w 2170800"/>
              <a:gd name="connsiteY41" fmla="*/ 914400 h 1288800"/>
              <a:gd name="connsiteX42" fmla="*/ 558000 w 2170800"/>
              <a:gd name="connsiteY42" fmla="*/ 907200 h 1288800"/>
              <a:gd name="connsiteX43" fmla="*/ 640800 w 2170800"/>
              <a:gd name="connsiteY43" fmla="*/ 867600 h 1288800"/>
              <a:gd name="connsiteX44" fmla="*/ 1058400 w 2170800"/>
              <a:gd name="connsiteY44" fmla="*/ 630000 h 1288800"/>
              <a:gd name="connsiteX45" fmla="*/ 1386000 w 2170800"/>
              <a:gd name="connsiteY45" fmla="*/ 450000 h 1288800"/>
              <a:gd name="connsiteX46" fmla="*/ 1864800 w 2170800"/>
              <a:gd name="connsiteY46" fmla="*/ 172800 h 1288800"/>
              <a:gd name="connsiteX47" fmla="*/ 2170800 w 2170800"/>
              <a:gd name="connsiteY47" fmla="*/ 0 h 1288800"/>
              <a:gd name="connsiteX0" fmla="*/ 1864800 w 1998000"/>
              <a:gd name="connsiteY0" fmla="*/ 0 h 1116000"/>
              <a:gd name="connsiteX1" fmla="*/ 1998000 w 1998000"/>
              <a:gd name="connsiteY1" fmla="*/ 162000 h 1116000"/>
              <a:gd name="connsiteX2" fmla="*/ 1234800 w 1998000"/>
              <a:gd name="connsiteY2" fmla="*/ 597600 h 1116000"/>
              <a:gd name="connsiteX3" fmla="*/ 1062000 w 1998000"/>
              <a:gd name="connsiteY3" fmla="*/ 705600 h 1116000"/>
              <a:gd name="connsiteX4" fmla="*/ 950400 w 1998000"/>
              <a:gd name="connsiteY4" fmla="*/ 781200 h 1116000"/>
              <a:gd name="connsiteX5" fmla="*/ 856800 w 1998000"/>
              <a:gd name="connsiteY5" fmla="*/ 842400 h 1116000"/>
              <a:gd name="connsiteX6" fmla="*/ 745200 w 1998000"/>
              <a:gd name="connsiteY6" fmla="*/ 918000 h 1116000"/>
              <a:gd name="connsiteX7" fmla="*/ 684000 w 1998000"/>
              <a:gd name="connsiteY7" fmla="*/ 961200 h 1116000"/>
              <a:gd name="connsiteX8" fmla="*/ 640800 w 1998000"/>
              <a:gd name="connsiteY8" fmla="*/ 993600 h 1116000"/>
              <a:gd name="connsiteX9" fmla="*/ 608400 w 1998000"/>
              <a:gd name="connsiteY9" fmla="*/ 1015200 h 1116000"/>
              <a:gd name="connsiteX10" fmla="*/ 568800 w 1998000"/>
              <a:gd name="connsiteY10" fmla="*/ 1033200 h 1116000"/>
              <a:gd name="connsiteX11" fmla="*/ 504000 w 1998000"/>
              <a:gd name="connsiteY11" fmla="*/ 1058400 h 1116000"/>
              <a:gd name="connsiteX12" fmla="*/ 378000 w 1998000"/>
              <a:gd name="connsiteY12" fmla="*/ 1083600 h 1116000"/>
              <a:gd name="connsiteX13" fmla="*/ 198000 w 1998000"/>
              <a:gd name="connsiteY13" fmla="*/ 1112400 h 1116000"/>
              <a:gd name="connsiteX14" fmla="*/ 97200 w 1998000"/>
              <a:gd name="connsiteY14" fmla="*/ 1116000 h 1116000"/>
              <a:gd name="connsiteX15" fmla="*/ 39600 w 1998000"/>
              <a:gd name="connsiteY15" fmla="*/ 1116000 h 1116000"/>
              <a:gd name="connsiteX16" fmla="*/ 21600 w 1998000"/>
              <a:gd name="connsiteY16" fmla="*/ 1108800 h 1116000"/>
              <a:gd name="connsiteX17" fmla="*/ 0 w 1998000"/>
              <a:gd name="connsiteY17" fmla="*/ 1083600 h 1116000"/>
              <a:gd name="connsiteX18" fmla="*/ 0 w 1998000"/>
              <a:gd name="connsiteY18" fmla="*/ 1054800 h 1116000"/>
              <a:gd name="connsiteX19" fmla="*/ 10800 w 1998000"/>
              <a:gd name="connsiteY19" fmla="*/ 1015200 h 1116000"/>
              <a:gd name="connsiteX20" fmla="*/ 39600 w 1998000"/>
              <a:gd name="connsiteY20" fmla="*/ 972000 h 1116000"/>
              <a:gd name="connsiteX21" fmla="*/ 93600 w 1998000"/>
              <a:gd name="connsiteY21" fmla="*/ 903600 h 1116000"/>
              <a:gd name="connsiteX22" fmla="*/ 133200 w 1998000"/>
              <a:gd name="connsiteY22" fmla="*/ 824400 h 1116000"/>
              <a:gd name="connsiteX23" fmla="*/ 176400 w 1998000"/>
              <a:gd name="connsiteY23" fmla="*/ 691200 h 1116000"/>
              <a:gd name="connsiteX24" fmla="*/ 230400 w 1998000"/>
              <a:gd name="connsiteY24" fmla="*/ 410400 h 1116000"/>
              <a:gd name="connsiteX25" fmla="*/ 252000 w 1998000"/>
              <a:gd name="connsiteY25" fmla="*/ 208800 h 1116000"/>
              <a:gd name="connsiteX26" fmla="*/ 262800 w 1998000"/>
              <a:gd name="connsiteY26" fmla="*/ 118800 h 1116000"/>
              <a:gd name="connsiteX27" fmla="*/ 262800 w 1998000"/>
              <a:gd name="connsiteY27" fmla="*/ 100800 h 1116000"/>
              <a:gd name="connsiteX28" fmla="*/ 270000 w 1998000"/>
              <a:gd name="connsiteY28" fmla="*/ 86400 h 1116000"/>
              <a:gd name="connsiteX29" fmla="*/ 291600 w 1998000"/>
              <a:gd name="connsiteY29" fmla="*/ 72000 h 1116000"/>
              <a:gd name="connsiteX30" fmla="*/ 306000 w 1998000"/>
              <a:gd name="connsiteY30" fmla="*/ 72000 h 1116000"/>
              <a:gd name="connsiteX31" fmla="*/ 316800 w 1998000"/>
              <a:gd name="connsiteY31" fmla="*/ 79200 h 1116000"/>
              <a:gd name="connsiteX32" fmla="*/ 327600 w 1998000"/>
              <a:gd name="connsiteY32" fmla="*/ 97200 h 1116000"/>
              <a:gd name="connsiteX33" fmla="*/ 327600 w 1998000"/>
              <a:gd name="connsiteY33" fmla="*/ 118800 h 1116000"/>
              <a:gd name="connsiteX34" fmla="*/ 338400 w 1998000"/>
              <a:gd name="connsiteY34" fmla="*/ 320400 h 1116000"/>
              <a:gd name="connsiteX35" fmla="*/ 352800 w 1998000"/>
              <a:gd name="connsiteY35" fmla="*/ 486000 h 1116000"/>
              <a:gd name="connsiteX36" fmla="*/ 370800 w 1998000"/>
              <a:gd name="connsiteY36" fmla="*/ 594000 h 1116000"/>
              <a:gd name="connsiteX37" fmla="*/ 388800 w 1998000"/>
              <a:gd name="connsiteY37" fmla="*/ 662400 h 1116000"/>
              <a:gd name="connsiteX38" fmla="*/ 406800 w 1998000"/>
              <a:gd name="connsiteY38" fmla="*/ 698400 h 1116000"/>
              <a:gd name="connsiteX39" fmla="*/ 432000 w 1998000"/>
              <a:gd name="connsiteY39" fmla="*/ 727200 h 1116000"/>
              <a:gd name="connsiteX40" fmla="*/ 460800 w 1998000"/>
              <a:gd name="connsiteY40" fmla="*/ 741600 h 1116000"/>
              <a:gd name="connsiteX41" fmla="*/ 514800 w 1998000"/>
              <a:gd name="connsiteY41" fmla="*/ 741600 h 1116000"/>
              <a:gd name="connsiteX42" fmla="*/ 558000 w 1998000"/>
              <a:gd name="connsiteY42" fmla="*/ 734400 h 1116000"/>
              <a:gd name="connsiteX43" fmla="*/ 640800 w 1998000"/>
              <a:gd name="connsiteY43" fmla="*/ 694800 h 1116000"/>
              <a:gd name="connsiteX44" fmla="*/ 1058400 w 1998000"/>
              <a:gd name="connsiteY44" fmla="*/ 457200 h 1116000"/>
              <a:gd name="connsiteX45" fmla="*/ 1386000 w 1998000"/>
              <a:gd name="connsiteY45" fmla="*/ 277200 h 1116000"/>
              <a:gd name="connsiteX46" fmla="*/ 1864800 w 1998000"/>
              <a:gd name="connsiteY46" fmla="*/ 0 h 1116000"/>
              <a:gd name="connsiteX0" fmla="*/ 1864800 w 1864800"/>
              <a:gd name="connsiteY0" fmla="*/ 0 h 1116000"/>
              <a:gd name="connsiteX1" fmla="*/ 1234800 w 1864800"/>
              <a:gd name="connsiteY1" fmla="*/ 597600 h 1116000"/>
              <a:gd name="connsiteX2" fmla="*/ 1062000 w 1864800"/>
              <a:gd name="connsiteY2" fmla="*/ 705600 h 1116000"/>
              <a:gd name="connsiteX3" fmla="*/ 950400 w 1864800"/>
              <a:gd name="connsiteY3" fmla="*/ 781200 h 1116000"/>
              <a:gd name="connsiteX4" fmla="*/ 856800 w 1864800"/>
              <a:gd name="connsiteY4" fmla="*/ 842400 h 1116000"/>
              <a:gd name="connsiteX5" fmla="*/ 745200 w 1864800"/>
              <a:gd name="connsiteY5" fmla="*/ 918000 h 1116000"/>
              <a:gd name="connsiteX6" fmla="*/ 684000 w 1864800"/>
              <a:gd name="connsiteY6" fmla="*/ 961200 h 1116000"/>
              <a:gd name="connsiteX7" fmla="*/ 640800 w 1864800"/>
              <a:gd name="connsiteY7" fmla="*/ 993600 h 1116000"/>
              <a:gd name="connsiteX8" fmla="*/ 608400 w 1864800"/>
              <a:gd name="connsiteY8" fmla="*/ 1015200 h 1116000"/>
              <a:gd name="connsiteX9" fmla="*/ 568800 w 1864800"/>
              <a:gd name="connsiteY9" fmla="*/ 1033200 h 1116000"/>
              <a:gd name="connsiteX10" fmla="*/ 504000 w 1864800"/>
              <a:gd name="connsiteY10" fmla="*/ 1058400 h 1116000"/>
              <a:gd name="connsiteX11" fmla="*/ 378000 w 1864800"/>
              <a:gd name="connsiteY11" fmla="*/ 1083600 h 1116000"/>
              <a:gd name="connsiteX12" fmla="*/ 198000 w 1864800"/>
              <a:gd name="connsiteY12" fmla="*/ 1112400 h 1116000"/>
              <a:gd name="connsiteX13" fmla="*/ 97200 w 1864800"/>
              <a:gd name="connsiteY13" fmla="*/ 1116000 h 1116000"/>
              <a:gd name="connsiteX14" fmla="*/ 39600 w 1864800"/>
              <a:gd name="connsiteY14" fmla="*/ 1116000 h 1116000"/>
              <a:gd name="connsiteX15" fmla="*/ 21600 w 1864800"/>
              <a:gd name="connsiteY15" fmla="*/ 1108800 h 1116000"/>
              <a:gd name="connsiteX16" fmla="*/ 0 w 1864800"/>
              <a:gd name="connsiteY16" fmla="*/ 1083600 h 1116000"/>
              <a:gd name="connsiteX17" fmla="*/ 0 w 1864800"/>
              <a:gd name="connsiteY17" fmla="*/ 1054800 h 1116000"/>
              <a:gd name="connsiteX18" fmla="*/ 10800 w 1864800"/>
              <a:gd name="connsiteY18" fmla="*/ 1015200 h 1116000"/>
              <a:gd name="connsiteX19" fmla="*/ 39600 w 1864800"/>
              <a:gd name="connsiteY19" fmla="*/ 972000 h 1116000"/>
              <a:gd name="connsiteX20" fmla="*/ 93600 w 1864800"/>
              <a:gd name="connsiteY20" fmla="*/ 903600 h 1116000"/>
              <a:gd name="connsiteX21" fmla="*/ 133200 w 1864800"/>
              <a:gd name="connsiteY21" fmla="*/ 824400 h 1116000"/>
              <a:gd name="connsiteX22" fmla="*/ 176400 w 1864800"/>
              <a:gd name="connsiteY22" fmla="*/ 691200 h 1116000"/>
              <a:gd name="connsiteX23" fmla="*/ 230400 w 1864800"/>
              <a:gd name="connsiteY23" fmla="*/ 410400 h 1116000"/>
              <a:gd name="connsiteX24" fmla="*/ 252000 w 1864800"/>
              <a:gd name="connsiteY24" fmla="*/ 208800 h 1116000"/>
              <a:gd name="connsiteX25" fmla="*/ 262800 w 1864800"/>
              <a:gd name="connsiteY25" fmla="*/ 118800 h 1116000"/>
              <a:gd name="connsiteX26" fmla="*/ 262800 w 1864800"/>
              <a:gd name="connsiteY26" fmla="*/ 100800 h 1116000"/>
              <a:gd name="connsiteX27" fmla="*/ 270000 w 1864800"/>
              <a:gd name="connsiteY27" fmla="*/ 86400 h 1116000"/>
              <a:gd name="connsiteX28" fmla="*/ 291600 w 1864800"/>
              <a:gd name="connsiteY28" fmla="*/ 72000 h 1116000"/>
              <a:gd name="connsiteX29" fmla="*/ 306000 w 1864800"/>
              <a:gd name="connsiteY29" fmla="*/ 72000 h 1116000"/>
              <a:gd name="connsiteX30" fmla="*/ 316800 w 1864800"/>
              <a:gd name="connsiteY30" fmla="*/ 79200 h 1116000"/>
              <a:gd name="connsiteX31" fmla="*/ 327600 w 1864800"/>
              <a:gd name="connsiteY31" fmla="*/ 97200 h 1116000"/>
              <a:gd name="connsiteX32" fmla="*/ 327600 w 1864800"/>
              <a:gd name="connsiteY32" fmla="*/ 118800 h 1116000"/>
              <a:gd name="connsiteX33" fmla="*/ 338400 w 1864800"/>
              <a:gd name="connsiteY33" fmla="*/ 320400 h 1116000"/>
              <a:gd name="connsiteX34" fmla="*/ 352800 w 1864800"/>
              <a:gd name="connsiteY34" fmla="*/ 486000 h 1116000"/>
              <a:gd name="connsiteX35" fmla="*/ 370800 w 1864800"/>
              <a:gd name="connsiteY35" fmla="*/ 594000 h 1116000"/>
              <a:gd name="connsiteX36" fmla="*/ 388800 w 1864800"/>
              <a:gd name="connsiteY36" fmla="*/ 662400 h 1116000"/>
              <a:gd name="connsiteX37" fmla="*/ 406800 w 1864800"/>
              <a:gd name="connsiteY37" fmla="*/ 698400 h 1116000"/>
              <a:gd name="connsiteX38" fmla="*/ 432000 w 1864800"/>
              <a:gd name="connsiteY38" fmla="*/ 727200 h 1116000"/>
              <a:gd name="connsiteX39" fmla="*/ 460800 w 1864800"/>
              <a:gd name="connsiteY39" fmla="*/ 741600 h 1116000"/>
              <a:gd name="connsiteX40" fmla="*/ 514800 w 1864800"/>
              <a:gd name="connsiteY40" fmla="*/ 741600 h 1116000"/>
              <a:gd name="connsiteX41" fmla="*/ 558000 w 1864800"/>
              <a:gd name="connsiteY41" fmla="*/ 734400 h 1116000"/>
              <a:gd name="connsiteX42" fmla="*/ 640800 w 1864800"/>
              <a:gd name="connsiteY42" fmla="*/ 694800 h 1116000"/>
              <a:gd name="connsiteX43" fmla="*/ 1058400 w 1864800"/>
              <a:gd name="connsiteY43" fmla="*/ 457200 h 1116000"/>
              <a:gd name="connsiteX44" fmla="*/ 1386000 w 1864800"/>
              <a:gd name="connsiteY44" fmla="*/ 277200 h 1116000"/>
              <a:gd name="connsiteX45" fmla="*/ 1864800 w 1864800"/>
              <a:gd name="connsiteY45" fmla="*/ 0 h 1116000"/>
              <a:gd name="connsiteX0" fmla="*/ 1386000 w 1386000"/>
              <a:gd name="connsiteY0" fmla="*/ 205200 h 1044000"/>
              <a:gd name="connsiteX1" fmla="*/ 1234800 w 1386000"/>
              <a:gd name="connsiteY1" fmla="*/ 525600 h 1044000"/>
              <a:gd name="connsiteX2" fmla="*/ 1062000 w 1386000"/>
              <a:gd name="connsiteY2" fmla="*/ 633600 h 1044000"/>
              <a:gd name="connsiteX3" fmla="*/ 950400 w 1386000"/>
              <a:gd name="connsiteY3" fmla="*/ 709200 h 1044000"/>
              <a:gd name="connsiteX4" fmla="*/ 856800 w 1386000"/>
              <a:gd name="connsiteY4" fmla="*/ 770400 h 1044000"/>
              <a:gd name="connsiteX5" fmla="*/ 745200 w 1386000"/>
              <a:gd name="connsiteY5" fmla="*/ 846000 h 1044000"/>
              <a:gd name="connsiteX6" fmla="*/ 684000 w 1386000"/>
              <a:gd name="connsiteY6" fmla="*/ 889200 h 1044000"/>
              <a:gd name="connsiteX7" fmla="*/ 640800 w 1386000"/>
              <a:gd name="connsiteY7" fmla="*/ 921600 h 1044000"/>
              <a:gd name="connsiteX8" fmla="*/ 608400 w 1386000"/>
              <a:gd name="connsiteY8" fmla="*/ 943200 h 1044000"/>
              <a:gd name="connsiteX9" fmla="*/ 568800 w 1386000"/>
              <a:gd name="connsiteY9" fmla="*/ 961200 h 1044000"/>
              <a:gd name="connsiteX10" fmla="*/ 504000 w 1386000"/>
              <a:gd name="connsiteY10" fmla="*/ 986400 h 1044000"/>
              <a:gd name="connsiteX11" fmla="*/ 378000 w 1386000"/>
              <a:gd name="connsiteY11" fmla="*/ 1011600 h 1044000"/>
              <a:gd name="connsiteX12" fmla="*/ 198000 w 1386000"/>
              <a:gd name="connsiteY12" fmla="*/ 1040400 h 1044000"/>
              <a:gd name="connsiteX13" fmla="*/ 97200 w 1386000"/>
              <a:gd name="connsiteY13" fmla="*/ 1044000 h 1044000"/>
              <a:gd name="connsiteX14" fmla="*/ 39600 w 1386000"/>
              <a:gd name="connsiteY14" fmla="*/ 1044000 h 1044000"/>
              <a:gd name="connsiteX15" fmla="*/ 21600 w 1386000"/>
              <a:gd name="connsiteY15" fmla="*/ 1036800 h 1044000"/>
              <a:gd name="connsiteX16" fmla="*/ 0 w 1386000"/>
              <a:gd name="connsiteY16" fmla="*/ 1011600 h 1044000"/>
              <a:gd name="connsiteX17" fmla="*/ 0 w 1386000"/>
              <a:gd name="connsiteY17" fmla="*/ 982800 h 1044000"/>
              <a:gd name="connsiteX18" fmla="*/ 10800 w 1386000"/>
              <a:gd name="connsiteY18" fmla="*/ 943200 h 1044000"/>
              <a:gd name="connsiteX19" fmla="*/ 39600 w 1386000"/>
              <a:gd name="connsiteY19" fmla="*/ 900000 h 1044000"/>
              <a:gd name="connsiteX20" fmla="*/ 93600 w 1386000"/>
              <a:gd name="connsiteY20" fmla="*/ 831600 h 1044000"/>
              <a:gd name="connsiteX21" fmla="*/ 133200 w 1386000"/>
              <a:gd name="connsiteY21" fmla="*/ 752400 h 1044000"/>
              <a:gd name="connsiteX22" fmla="*/ 176400 w 1386000"/>
              <a:gd name="connsiteY22" fmla="*/ 619200 h 1044000"/>
              <a:gd name="connsiteX23" fmla="*/ 230400 w 1386000"/>
              <a:gd name="connsiteY23" fmla="*/ 338400 h 1044000"/>
              <a:gd name="connsiteX24" fmla="*/ 252000 w 1386000"/>
              <a:gd name="connsiteY24" fmla="*/ 136800 h 1044000"/>
              <a:gd name="connsiteX25" fmla="*/ 262800 w 1386000"/>
              <a:gd name="connsiteY25" fmla="*/ 46800 h 1044000"/>
              <a:gd name="connsiteX26" fmla="*/ 262800 w 1386000"/>
              <a:gd name="connsiteY26" fmla="*/ 28800 h 1044000"/>
              <a:gd name="connsiteX27" fmla="*/ 270000 w 1386000"/>
              <a:gd name="connsiteY27" fmla="*/ 14400 h 1044000"/>
              <a:gd name="connsiteX28" fmla="*/ 291600 w 1386000"/>
              <a:gd name="connsiteY28" fmla="*/ 0 h 1044000"/>
              <a:gd name="connsiteX29" fmla="*/ 306000 w 1386000"/>
              <a:gd name="connsiteY29" fmla="*/ 0 h 1044000"/>
              <a:gd name="connsiteX30" fmla="*/ 316800 w 1386000"/>
              <a:gd name="connsiteY30" fmla="*/ 7200 h 1044000"/>
              <a:gd name="connsiteX31" fmla="*/ 327600 w 1386000"/>
              <a:gd name="connsiteY31" fmla="*/ 25200 h 1044000"/>
              <a:gd name="connsiteX32" fmla="*/ 327600 w 1386000"/>
              <a:gd name="connsiteY32" fmla="*/ 46800 h 1044000"/>
              <a:gd name="connsiteX33" fmla="*/ 338400 w 1386000"/>
              <a:gd name="connsiteY33" fmla="*/ 248400 h 1044000"/>
              <a:gd name="connsiteX34" fmla="*/ 352800 w 1386000"/>
              <a:gd name="connsiteY34" fmla="*/ 414000 h 1044000"/>
              <a:gd name="connsiteX35" fmla="*/ 370800 w 1386000"/>
              <a:gd name="connsiteY35" fmla="*/ 522000 h 1044000"/>
              <a:gd name="connsiteX36" fmla="*/ 388800 w 1386000"/>
              <a:gd name="connsiteY36" fmla="*/ 590400 h 1044000"/>
              <a:gd name="connsiteX37" fmla="*/ 406800 w 1386000"/>
              <a:gd name="connsiteY37" fmla="*/ 626400 h 1044000"/>
              <a:gd name="connsiteX38" fmla="*/ 432000 w 1386000"/>
              <a:gd name="connsiteY38" fmla="*/ 655200 h 1044000"/>
              <a:gd name="connsiteX39" fmla="*/ 460800 w 1386000"/>
              <a:gd name="connsiteY39" fmla="*/ 669600 h 1044000"/>
              <a:gd name="connsiteX40" fmla="*/ 514800 w 1386000"/>
              <a:gd name="connsiteY40" fmla="*/ 669600 h 1044000"/>
              <a:gd name="connsiteX41" fmla="*/ 558000 w 1386000"/>
              <a:gd name="connsiteY41" fmla="*/ 662400 h 1044000"/>
              <a:gd name="connsiteX42" fmla="*/ 640800 w 1386000"/>
              <a:gd name="connsiteY42" fmla="*/ 622800 h 1044000"/>
              <a:gd name="connsiteX43" fmla="*/ 1058400 w 1386000"/>
              <a:gd name="connsiteY43" fmla="*/ 385200 h 1044000"/>
              <a:gd name="connsiteX44" fmla="*/ 1386000 w 1386000"/>
              <a:gd name="connsiteY44" fmla="*/ 205200 h 1044000"/>
              <a:gd name="connsiteX0" fmla="*/ 1386000 w 1386000"/>
              <a:gd name="connsiteY0" fmla="*/ 205200 h 1044000"/>
              <a:gd name="connsiteX1" fmla="*/ 1062000 w 1386000"/>
              <a:gd name="connsiteY1" fmla="*/ 633600 h 1044000"/>
              <a:gd name="connsiteX2" fmla="*/ 950400 w 1386000"/>
              <a:gd name="connsiteY2" fmla="*/ 709200 h 1044000"/>
              <a:gd name="connsiteX3" fmla="*/ 856800 w 1386000"/>
              <a:gd name="connsiteY3" fmla="*/ 770400 h 1044000"/>
              <a:gd name="connsiteX4" fmla="*/ 745200 w 1386000"/>
              <a:gd name="connsiteY4" fmla="*/ 846000 h 1044000"/>
              <a:gd name="connsiteX5" fmla="*/ 684000 w 1386000"/>
              <a:gd name="connsiteY5" fmla="*/ 889200 h 1044000"/>
              <a:gd name="connsiteX6" fmla="*/ 640800 w 1386000"/>
              <a:gd name="connsiteY6" fmla="*/ 921600 h 1044000"/>
              <a:gd name="connsiteX7" fmla="*/ 608400 w 1386000"/>
              <a:gd name="connsiteY7" fmla="*/ 943200 h 1044000"/>
              <a:gd name="connsiteX8" fmla="*/ 568800 w 1386000"/>
              <a:gd name="connsiteY8" fmla="*/ 961200 h 1044000"/>
              <a:gd name="connsiteX9" fmla="*/ 504000 w 1386000"/>
              <a:gd name="connsiteY9" fmla="*/ 986400 h 1044000"/>
              <a:gd name="connsiteX10" fmla="*/ 378000 w 1386000"/>
              <a:gd name="connsiteY10" fmla="*/ 1011600 h 1044000"/>
              <a:gd name="connsiteX11" fmla="*/ 198000 w 1386000"/>
              <a:gd name="connsiteY11" fmla="*/ 1040400 h 1044000"/>
              <a:gd name="connsiteX12" fmla="*/ 97200 w 1386000"/>
              <a:gd name="connsiteY12" fmla="*/ 1044000 h 1044000"/>
              <a:gd name="connsiteX13" fmla="*/ 39600 w 1386000"/>
              <a:gd name="connsiteY13" fmla="*/ 1044000 h 1044000"/>
              <a:gd name="connsiteX14" fmla="*/ 21600 w 1386000"/>
              <a:gd name="connsiteY14" fmla="*/ 1036800 h 1044000"/>
              <a:gd name="connsiteX15" fmla="*/ 0 w 1386000"/>
              <a:gd name="connsiteY15" fmla="*/ 1011600 h 1044000"/>
              <a:gd name="connsiteX16" fmla="*/ 0 w 1386000"/>
              <a:gd name="connsiteY16" fmla="*/ 982800 h 1044000"/>
              <a:gd name="connsiteX17" fmla="*/ 10800 w 1386000"/>
              <a:gd name="connsiteY17" fmla="*/ 943200 h 1044000"/>
              <a:gd name="connsiteX18" fmla="*/ 39600 w 1386000"/>
              <a:gd name="connsiteY18" fmla="*/ 900000 h 1044000"/>
              <a:gd name="connsiteX19" fmla="*/ 93600 w 1386000"/>
              <a:gd name="connsiteY19" fmla="*/ 831600 h 1044000"/>
              <a:gd name="connsiteX20" fmla="*/ 133200 w 1386000"/>
              <a:gd name="connsiteY20" fmla="*/ 752400 h 1044000"/>
              <a:gd name="connsiteX21" fmla="*/ 176400 w 1386000"/>
              <a:gd name="connsiteY21" fmla="*/ 619200 h 1044000"/>
              <a:gd name="connsiteX22" fmla="*/ 230400 w 1386000"/>
              <a:gd name="connsiteY22" fmla="*/ 338400 h 1044000"/>
              <a:gd name="connsiteX23" fmla="*/ 252000 w 1386000"/>
              <a:gd name="connsiteY23" fmla="*/ 136800 h 1044000"/>
              <a:gd name="connsiteX24" fmla="*/ 262800 w 1386000"/>
              <a:gd name="connsiteY24" fmla="*/ 46800 h 1044000"/>
              <a:gd name="connsiteX25" fmla="*/ 262800 w 1386000"/>
              <a:gd name="connsiteY25" fmla="*/ 28800 h 1044000"/>
              <a:gd name="connsiteX26" fmla="*/ 270000 w 1386000"/>
              <a:gd name="connsiteY26" fmla="*/ 14400 h 1044000"/>
              <a:gd name="connsiteX27" fmla="*/ 291600 w 1386000"/>
              <a:gd name="connsiteY27" fmla="*/ 0 h 1044000"/>
              <a:gd name="connsiteX28" fmla="*/ 306000 w 1386000"/>
              <a:gd name="connsiteY28" fmla="*/ 0 h 1044000"/>
              <a:gd name="connsiteX29" fmla="*/ 316800 w 1386000"/>
              <a:gd name="connsiteY29" fmla="*/ 7200 h 1044000"/>
              <a:gd name="connsiteX30" fmla="*/ 327600 w 1386000"/>
              <a:gd name="connsiteY30" fmla="*/ 25200 h 1044000"/>
              <a:gd name="connsiteX31" fmla="*/ 327600 w 1386000"/>
              <a:gd name="connsiteY31" fmla="*/ 46800 h 1044000"/>
              <a:gd name="connsiteX32" fmla="*/ 338400 w 1386000"/>
              <a:gd name="connsiteY32" fmla="*/ 248400 h 1044000"/>
              <a:gd name="connsiteX33" fmla="*/ 352800 w 1386000"/>
              <a:gd name="connsiteY33" fmla="*/ 414000 h 1044000"/>
              <a:gd name="connsiteX34" fmla="*/ 370800 w 1386000"/>
              <a:gd name="connsiteY34" fmla="*/ 522000 h 1044000"/>
              <a:gd name="connsiteX35" fmla="*/ 388800 w 1386000"/>
              <a:gd name="connsiteY35" fmla="*/ 590400 h 1044000"/>
              <a:gd name="connsiteX36" fmla="*/ 406800 w 1386000"/>
              <a:gd name="connsiteY36" fmla="*/ 626400 h 1044000"/>
              <a:gd name="connsiteX37" fmla="*/ 432000 w 1386000"/>
              <a:gd name="connsiteY37" fmla="*/ 655200 h 1044000"/>
              <a:gd name="connsiteX38" fmla="*/ 460800 w 1386000"/>
              <a:gd name="connsiteY38" fmla="*/ 669600 h 1044000"/>
              <a:gd name="connsiteX39" fmla="*/ 514800 w 1386000"/>
              <a:gd name="connsiteY39" fmla="*/ 669600 h 1044000"/>
              <a:gd name="connsiteX40" fmla="*/ 558000 w 1386000"/>
              <a:gd name="connsiteY40" fmla="*/ 662400 h 1044000"/>
              <a:gd name="connsiteX41" fmla="*/ 640800 w 1386000"/>
              <a:gd name="connsiteY41" fmla="*/ 622800 h 1044000"/>
              <a:gd name="connsiteX42" fmla="*/ 1058400 w 1386000"/>
              <a:gd name="connsiteY42" fmla="*/ 385200 h 1044000"/>
              <a:gd name="connsiteX43" fmla="*/ 1386000 w 1386000"/>
              <a:gd name="connsiteY43" fmla="*/ 205200 h 1044000"/>
              <a:gd name="connsiteX0" fmla="*/ 1386000 w 1386000"/>
              <a:gd name="connsiteY0" fmla="*/ 205200 h 1044000"/>
              <a:gd name="connsiteX1" fmla="*/ 950400 w 1386000"/>
              <a:gd name="connsiteY1" fmla="*/ 709200 h 1044000"/>
              <a:gd name="connsiteX2" fmla="*/ 856800 w 1386000"/>
              <a:gd name="connsiteY2" fmla="*/ 770400 h 1044000"/>
              <a:gd name="connsiteX3" fmla="*/ 745200 w 1386000"/>
              <a:gd name="connsiteY3" fmla="*/ 846000 h 1044000"/>
              <a:gd name="connsiteX4" fmla="*/ 684000 w 1386000"/>
              <a:gd name="connsiteY4" fmla="*/ 889200 h 1044000"/>
              <a:gd name="connsiteX5" fmla="*/ 640800 w 1386000"/>
              <a:gd name="connsiteY5" fmla="*/ 921600 h 1044000"/>
              <a:gd name="connsiteX6" fmla="*/ 608400 w 1386000"/>
              <a:gd name="connsiteY6" fmla="*/ 943200 h 1044000"/>
              <a:gd name="connsiteX7" fmla="*/ 568800 w 1386000"/>
              <a:gd name="connsiteY7" fmla="*/ 961200 h 1044000"/>
              <a:gd name="connsiteX8" fmla="*/ 504000 w 1386000"/>
              <a:gd name="connsiteY8" fmla="*/ 986400 h 1044000"/>
              <a:gd name="connsiteX9" fmla="*/ 378000 w 1386000"/>
              <a:gd name="connsiteY9" fmla="*/ 1011600 h 1044000"/>
              <a:gd name="connsiteX10" fmla="*/ 198000 w 1386000"/>
              <a:gd name="connsiteY10" fmla="*/ 1040400 h 1044000"/>
              <a:gd name="connsiteX11" fmla="*/ 97200 w 1386000"/>
              <a:gd name="connsiteY11" fmla="*/ 1044000 h 1044000"/>
              <a:gd name="connsiteX12" fmla="*/ 39600 w 1386000"/>
              <a:gd name="connsiteY12" fmla="*/ 1044000 h 1044000"/>
              <a:gd name="connsiteX13" fmla="*/ 21600 w 1386000"/>
              <a:gd name="connsiteY13" fmla="*/ 1036800 h 1044000"/>
              <a:gd name="connsiteX14" fmla="*/ 0 w 1386000"/>
              <a:gd name="connsiteY14" fmla="*/ 1011600 h 1044000"/>
              <a:gd name="connsiteX15" fmla="*/ 0 w 1386000"/>
              <a:gd name="connsiteY15" fmla="*/ 982800 h 1044000"/>
              <a:gd name="connsiteX16" fmla="*/ 10800 w 1386000"/>
              <a:gd name="connsiteY16" fmla="*/ 943200 h 1044000"/>
              <a:gd name="connsiteX17" fmla="*/ 39600 w 1386000"/>
              <a:gd name="connsiteY17" fmla="*/ 900000 h 1044000"/>
              <a:gd name="connsiteX18" fmla="*/ 93600 w 1386000"/>
              <a:gd name="connsiteY18" fmla="*/ 831600 h 1044000"/>
              <a:gd name="connsiteX19" fmla="*/ 133200 w 1386000"/>
              <a:gd name="connsiteY19" fmla="*/ 752400 h 1044000"/>
              <a:gd name="connsiteX20" fmla="*/ 176400 w 1386000"/>
              <a:gd name="connsiteY20" fmla="*/ 619200 h 1044000"/>
              <a:gd name="connsiteX21" fmla="*/ 230400 w 1386000"/>
              <a:gd name="connsiteY21" fmla="*/ 338400 h 1044000"/>
              <a:gd name="connsiteX22" fmla="*/ 252000 w 1386000"/>
              <a:gd name="connsiteY22" fmla="*/ 136800 h 1044000"/>
              <a:gd name="connsiteX23" fmla="*/ 262800 w 1386000"/>
              <a:gd name="connsiteY23" fmla="*/ 46800 h 1044000"/>
              <a:gd name="connsiteX24" fmla="*/ 262800 w 1386000"/>
              <a:gd name="connsiteY24" fmla="*/ 28800 h 1044000"/>
              <a:gd name="connsiteX25" fmla="*/ 270000 w 1386000"/>
              <a:gd name="connsiteY25" fmla="*/ 14400 h 1044000"/>
              <a:gd name="connsiteX26" fmla="*/ 291600 w 1386000"/>
              <a:gd name="connsiteY26" fmla="*/ 0 h 1044000"/>
              <a:gd name="connsiteX27" fmla="*/ 306000 w 1386000"/>
              <a:gd name="connsiteY27" fmla="*/ 0 h 1044000"/>
              <a:gd name="connsiteX28" fmla="*/ 316800 w 1386000"/>
              <a:gd name="connsiteY28" fmla="*/ 7200 h 1044000"/>
              <a:gd name="connsiteX29" fmla="*/ 327600 w 1386000"/>
              <a:gd name="connsiteY29" fmla="*/ 25200 h 1044000"/>
              <a:gd name="connsiteX30" fmla="*/ 327600 w 1386000"/>
              <a:gd name="connsiteY30" fmla="*/ 46800 h 1044000"/>
              <a:gd name="connsiteX31" fmla="*/ 338400 w 1386000"/>
              <a:gd name="connsiteY31" fmla="*/ 248400 h 1044000"/>
              <a:gd name="connsiteX32" fmla="*/ 352800 w 1386000"/>
              <a:gd name="connsiteY32" fmla="*/ 414000 h 1044000"/>
              <a:gd name="connsiteX33" fmla="*/ 370800 w 1386000"/>
              <a:gd name="connsiteY33" fmla="*/ 522000 h 1044000"/>
              <a:gd name="connsiteX34" fmla="*/ 388800 w 1386000"/>
              <a:gd name="connsiteY34" fmla="*/ 590400 h 1044000"/>
              <a:gd name="connsiteX35" fmla="*/ 406800 w 1386000"/>
              <a:gd name="connsiteY35" fmla="*/ 626400 h 1044000"/>
              <a:gd name="connsiteX36" fmla="*/ 432000 w 1386000"/>
              <a:gd name="connsiteY36" fmla="*/ 655200 h 1044000"/>
              <a:gd name="connsiteX37" fmla="*/ 460800 w 1386000"/>
              <a:gd name="connsiteY37" fmla="*/ 669600 h 1044000"/>
              <a:gd name="connsiteX38" fmla="*/ 514800 w 1386000"/>
              <a:gd name="connsiteY38" fmla="*/ 669600 h 1044000"/>
              <a:gd name="connsiteX39" fmla="*/ 558000 w 1386000"/>
              <a:gd name="connsiteY39" fmla="*/ 662400 h 1044000"/>
              <a:gd name="connsiteX40" fmla="*/ 640800 w 1386000"/>
              <a:gd name="connsiteY40" fmla="*/ 622800 h 1044000"/>
              <a:gd name="connsiteX41" fmla="*/ 1058400 w 1386000"/>
              <a:gd name="connsiteY41" fmla="*/ 385200 h 1044000"/>
              <a:gd name="connsiteX42" fmla="*/ 1386000 w 1386000"/>
              <a:gd name="connsiteY42" fmla="*/ 205200 h 1044000"/>
              <a:gd name="connsiteX0" fmla="*/ 1386000 w 1386000"/>
              <a:gd name="connsiteY0" fmla="*/ 205200 h 1044000"/>
              <a:gd name="connsiteX1" fmla="*/ 856800 w 1386000"/>
              <a:gd name="connsiteY1" fmla="*/ 770400 h 1044000"/>
              <a:gd name="connsiteX2" fmla="*/ 745200 w 1386000"/>
              <a:gd name="connsiteY2" fmla="*/ 846000 h 1044000"/>
              <a:gd name="connsiteX3" fmla="*/ 684000 w 1386000"/>
              <a:gd name="connsiteY3" fmla="*/ 889200 h 1044000"/>
              <a:gd name="connsiteX4" fmla="*/ 640800 w 1386000"/>
              <a:gd name="connsiteY4" fmla="*/ 921600 h 1044000"/>
              <a:gd name="connsiteX5" fmla="*/ 608400 w 1386000"/>
              <a:gd name="connsiteY5" fmla="*/ 943200 h 1044000"/>
              <a:gd name="connsiteX6" fmla="*/ 568800 w 1386000"/>
              <a:gd name="connsiteY6" fmla="*/ 961200 h 1044000"/>
              <a:gd name="connsiteX7" fmla="*/ 504000 w 1386000"/>
              <a:gd name="connsiteY7" fmla="*/ 986400 h 1044000"/>
              <a:gd name="connsiteX8" fmla="*/ 378000 w 1386000"/>
              <a:gd name="connsiteY8" fmla="*/ 1011600 h 1044000"/>
              <a:gd name="connsiteX9" fmla="*/ 198000 w 1386000"/>
              <a:gd name="connsiteY9" fmla="*/ 1040400 h 1044000"/>
              <a:gd name="connsiteX10" fmla="*/ 97200 w 1386000"/>
              <a:gd name="connsiteY10" fmla="*/ 1044000 h 1044000"/>
              <a:gd name="connsiteX11" fmla="*/ 39600 w 1386000"/>
              <a:gd name="connsiteY11" fmla="*/ 1044000 h 1044000"/>
              <a:gd name="connsiteX12" fmla="*/ 21600 w 1386000"/>
              <a:gd name="connsiteY12" fmla="*/ 1036800 h 1044000"/>
              <a:gd name="connsiteX13" fmla="*/ 0 w 1386000"/>
              <a:gd name="connsiteY13" fmla="*/ 1011600 h 1044000"/>
              <a:gd name="connsiteX14" fmla="*/ 0 w 1386000"/>
              <a:gd name="connsiteY14" fmla="*/ 982800 h 1044000"/>
              <a:gd name="connsiteX15" fmla="*/ 10800 w 1386000"/>
              <a:gd name="connsiteY15" fmla="*/ 943200 h 1044000"/>
              <a:gd name="connsiteX16" fmla="*/ 39600 w 1386000"/>
              <a:gd name="connsiteY16" fmla="*/ 900000 h 1044000"/>
              <a:gd name="connsiteX17" fmla="*/ 93600 w 1386000"/>
              <a:gd name="connsiteY17" fmla="*/ 831600 h 1044000"/>
              <a:gd name="connsiteX18" fmla="*/ 133200 w 1386000"/>
              <a:gd name="connsiteY18" fmla="*/ 752400 h 1044000"/>
              <a:gd name="connsiteX19" fmla="*/ 176400 w 1386000"/>
              <a:gd name="connsiteY19" fmla="*/ 619200 h 1044000"/>
              <a:gd name="connsiteX20" fmla="*/ 230400 w 1386000"/>
              <a:gd name="connsiteY20" fmla="*/ 338400 h 1044000"/>
              <a:gd name="connsiteX21" fmla="*/ 252000 w 1386000"/>
              <a:gd name="connsiteY21" fmla="*/ 136800 h 1044000"/>
              <a:gd name="connsiteX22" fmla="*/ 262800 w 1386000"/>
              <a:gd name="connsiteY22" fmla="*/ 46800 h 1044000"/>
              <a:gd name="connsiteX23" fmla="*/ 262800 w 1386000"/>
              <a:gd name="connsiteY23" fmla="*/ 28800 h 1044000"/>
              <a:gd name="connsiteX24" fmla="*/ 270000 w 1386000"/>
              <a:gd name="connsiteY24" fmla="*/ 14400 h 1044000"/>
              <a:gd name="connsiteX25" fmla="*/ 291600 w 1386000"/>
              <a:gd name="connsiteY25" fmla="*/ 0 h 1044000"/>
              <a:gd name="connsiteX26" fmla="*/ 306000 w 1386000"/>
              <a:gd name="connsiteY26" fmla="*/ 0 h 1044000"/>
              <a:gd name="connsiteX27" fmla="*/ 316800 w 1386000"/>
              <a:gd name="connsiteY27" fmla="*/ 7200 h 1044000"/>
              <a:gd name="connsiteX28" fmla="*/ 327600 w 1386000"/>
              <a:gd name="connsiteY28" fmla="*/ 25200 h 1044000"/>
              <a:gd name="connsiteX29" fmla="*/ 327600 w 1386000"/>
              <a:gd name="connsiteY29" fmla="*/ 46800 h 1044000"/>
              <a:gd name="connsiteX30" fmla="*/ 338400 w 1386000"/>
              <a:gd name="connsiteY30" fmla="*/ 248400 h 1044000"/>
              <a:gd name="connsiteX31" fmla="*/ 352800 w 1386000"/>
              <a:gd name="connsiteY31" fmla="*/ 414000 h 1044000"/>
              <a:gd name="connsiteX32" fmla="*/ 370800 w 1386000"/>
              <a:gd name="connsiteY32" fmla="*/ 522000 h 1044000"/>
              <a:gd name="connsiteX33" fmla="*/ 388800 w 1386000"/>
              <a:gd name="connsiteY33" fmla="*/ 590400 h 1044000"/>
              <a:gd name="connsiteX34" fmla="*/ 406800 w 1386000"/>
              <a:gd name="connsiteY34" fmla="*/ 626400 h 1044000"/>
              <a:gd name="connsiteX35" fmla="*/ 432000 w 1386000"/>
              <a:gd name="connsiteY35" fmla="*/ 655200 h 1044000"/>
              <a:gd name="connsiteX36" fmla="*/ 460800 w 1386000"/>
              <a:gd name="connsiteY36" fmla="*/ 669600 h 1044000"/>
              <a:gd name="connsiteX37" fmla="*/ 514800 w 1386000"/>
              <a:gd name="connsiteY37" fmla="*/ 669600 h 1044000"/>
              <a:gd name="connsiteX38" fmla="*/ 558000 w 1386000"/>
              <a:gd name="connsiteY38" fmla="*/ 662400 h 1044000"/>
              <a:gd name="connsiteX39" fmla="*/ 640800 w 1386000"/>
              <a:gd name="connsiteY39" fmla="*/ 622800 h 1044000"/>
              <a:gd name="connsiteX40" fmla="*/ 1058400 w 1386000"/>
              <a:gd name="connsiteY40" fmla="*/ 385200 h 1044000"/>
              <a:gd name="connsiteX41" fmla="*/ 1386000 w 1386000"/>
              <a:gd name="connsiteY41" fmla="*/ 205200 h 1044000"/>
              <a:gd name="connsiteX0" fmla="*/ 1386000 w 1386000"/>
              <a:gd name="connsiteY0" fmla="*/ 205200 h 1044000"/>
              <a:gd name="connsiteX1" fmla="*/ 856800 w 1386000"/>
              <a:gd name="connsiteY1" fmla="*/ 770400 h 1044000"/>
              <a:gd name="connsiteX2" fmla="*/ 745200 w 1386000"/>
              <a:gd name="connsiteY2" fmla="*/ 846000 h 1044000"/>
              <a:gd name="connsiteX3" fmla="*/ 684000 w 1386000"/>
              <a:gd name="connsiteY3" fmla="*/ 889200 h 1044000"/>
              <a:gd name="connsiteX4" fmla="*/ 640800 w 1386000"/>
              <a:gd name="connsiteY4" fmla="*/ 921600 h 1044000"/>
              <a:gd name="connsiteX5" fmla="*/ 608400 w 1386000"/>
              <a:gd name="connsiteY5" fmla="*/ 943200 h 1044000"/>
              <a:gd name="connsiteX6" fmla="*/ 568800 w 1386000"/>
              <a:gd name="connsiteY6" fmla="*/ 961200 h 1044000"/>
              <a:gd name="connsiteX7" fmla="*/ 504000 w 1386000"/>
              <a:gd name="connsiteY7" fmla="*/ 986400 h 1044000"/>
              <a:gd name="connsiteX8" fmla="*/ 378000 w 1386000"/>
              <a:gd name="connsiteY8" fmla="*/ 1011600 h 1044000"/>
              <a:gd name="connsiteX9" fmla="*/ 198000 w 1386000"/>
              <a:gd name="connsiteY9" fmla="*/ 1040400 h 1044000"/>
              <a:gd name="connsiteX10" fmla="*/ 97200 w 1386000"/>
              <a:gd name="connsiteY10" fmla="*/ 1044000 h 1044000"/>
              <a:gd name="connsiteX11" fmla="*/ 39600 w 1386000"/>
              <a:gd name="connsiteY11" fmla="*/ 1044000 h 1044000"/>
              <a:gd name="connsiteX12" fmla="*/ 21600 w 1386000"/>
              <a:gd name="connsiteY12" fmla="*/ 1036800 h 1044000"/>
              <a:gd name="connsiteX13" fmla="*/ 0 w 1386000"/>
              <a:gd name="connsiteY13" fmla="*/ 1011600 h 1044000"/>
              <a:gd name="connsiteX14" fmla="*/ 0 w 1386000"/>
              <a:gd name="connsiteY14" fmla="*/ 982800 h 1044000"/>
              <a:gd name="connsiteX15" fmla="*/ 10800 w 1386000"/>
              <a:gd name="connsiteY15" fmla="*/ 943200 h 1044000"/>
              <a:gd name="connsiteX16" fmla="*/ 39600 w 1386000"/>
              <a:gd name="connsiteY16" fmla="*/ 900000 h 1044000"/>
              <a:gd name="connsiteX17" fmla="*/ 93600 w 1386000"/>
              <a:gd name="connsiteY17" fmla="*/ 831600 h 1044000"/>
              <a:gd name="connsiteX18" fmla="*/ 133200 w 1386000"/>
              <a:gd name="connsiteY18" fmla="*/ 752400 h 1044000"/>
              <a:gd name="connsiteX19" fmla="*/ 176400 w 1386000"/>
              <a:gd name="connsiteY19" fmla="*/ 619200 h 1044000"/>
              <a:gd name="connsiteX20" fmla="*/ 230400 w 1386000"/>
              <a:gd name="connsiteY20" fmla="*/ 338400 h 1044000"/>
              <a:gd name="connsiteX21" fmla="*/ 252000 w 1386000"/>
              <a:gd name="connsiteY21" fmla="*/ 136800 h 1044000"/>
              <a:gd name="connsiteX22" fmla="*/ 262800 w 1386000"/>
              <a:gd name="connsiteY22" fmla="*/ 46800 h 1044000"/>
              <a:gd name="connsiteX23" fmla="*/ 262800 w 1386000"/>
              <a:gd name="connsiteY23" fmla="*/ 28800 h 1044000"/>
              <a:gd name="connsiteX24" fmla="*/ 270000 w 1386000"/>
              <a:gd name="connsiteY24" fmla="*/ 14400 h 1044000"/>
              <a:gd name="connsiteX25" fmla="*/ 291600 w 1386000"/>
              <a:gd name="connsiteY25" fmla="*/ 0 h 1044000"/>
              <a:gd name="connsiteX26" fmla="*/ 306000 w 1386000"/>
              <a:gd name="connsiteY26" fmla="*/ 0 h 1044000"/>
              <a:gd name="connsiteX27" fmla="*/ 316800 w 1386000"/>
              <a:gd name="connsiteY27" fmla="*/ 7200 h 1044000"/>
              <a:gd name="connsiteX28" fmla="*/ 327600 w 1386000"/>
              <a:gd name="connsiteY28" fmla="*/ 25200 h 1044000"/>
              <a:gd name="connsiteX29" fmla="*/ 327600 w 1386000"/>
              <a:gd name="connsiteY29" fmla="*/ 46800 h 1044000"/>
              <a:gd name="connsiteX30" fmla="*/ 338400 w 1386000"/>
              <a:gd name="connsiteY30" fmla="*/ 248400 h 1044000"/>
              <a:gd name="connsiteX31" fmla="*/ 352800 w 1386000"/>
              <a:gd name="connsiteY31" fmla="*/ 414000 h 1044000"/>
              <a:gd name="connsiteX32" fmla="*/ 370800 w 1386000"/>
              <a:gd name="connsiteY32" fmla="*/ 522000 h 1044000"/>
              <a:gd name="connsiteX33" fmla="*/ 388800 w 1386000"/>
              <a:gd name="connsiteY33" fmla="*/ 590400 h 1044000"/>
              <a:gd name="connsiteX34" fmla="*/ 406800 w 1386000"/>
              <a:gd name="connsiteY34" fmla="*/ 626400 h 1044000"/>
              <a:gd name="connsiteX35" fmla="*/ 432000 w 1386000"/>
              <a:gd name="connsiteY35" fmla="*/ 655200 h 1044000"/>
              <a:gd name="connsiteX36" fmla="*/ 460800 w 1386000"/>
              <a:gd name="connsiteY36" fmla="*/ 669600 h 1044000"/>
              <a:gd name="connsiteX37" fmla="*/ 514800 w 1386000"/>
              <a:gd name="connsiteY37" fmla="*/ 669600 h 1044000"/>
              <a:gd name="connsiteX38" fmla="*/ 558000 w 1386000"/>
              <a:gd name="connsiteY38" fmla="*/ 662400 h 1044000"/>
              <a:gd name="connsiteX39" fmla="*/ 640800 w 1386000"/>
              <a:gd name="connsiteY39" fmla="*/ 622800 h 1044000"/>
              <a:gd name="connsiteX40" fmla="*/ 1386000 w 1386000"/>
              <a:gd name="connsiteY40" fmla="*/ 205200 h 1044000"/>
              <a:gd name="connsiteX0" fmla="*/ 640800 w 856800"/>
              <a:gd name="connsiteY0" fmla="*/ 622800 h 1044000"/>
              <a:gd name="connsiteX1" fmla="*/ 856800 w 856800"/>
              <a:gd name="connsiteY1" fmla="*/ 770400 h 1044000"/>
              <a:gd name="connsiteX2" fmla="*/ 745200 w 856800"/>
              <a:gd name="connsiteY2" fmla="*/ 846000 h 1044000"/>
              <a:gd name="connsiteX3" fmla="*/ 684000 w 856800"/>
              <a:gd name="connsiteY3" fmla="*/ 889200 h 1044000"/>
              <a:gd name="connsiteX4" fmla="*/ 640800 w 856800"/>
              <a:gd name="connsiteY4" fmla="*/ 921600 h 1044000"/>
              <a:gd name="connsiteX5" fmla="*/ 608400 w 856800"/>
              <a:gd name="connsiteY5" fmla="*/ 943200 h 1044000"/>
              <a:gd name="connsiteX6" fmla="*/ 568800 w 856800"/>
              <a:gd name="connsiteY6" fmla="*/ 961200 h 1044000"/>
              <a:gd name="connsiteX7" fmla="*/ 504000 w 856800"/>
              <a:gd name="connsiteY7" fmla="*/ 986400 h 1044000"/>
              <a:gd name="connsiteX8" fmla="*/ 378000 w 856800"/>
              <a:gd name="connsiteY8" fmla="*/ 1011600 h 1044000"/>
              <a:gd name="connsiteX9" fmla="*/ 198000 w 856800"/>
              <a:gd name="connsiteY9" fmla="*/ 1040400 h 1044000"/>
              <a:gd name="connsiteX10" fmla="*/ 97200 w 856800"/>
              <a:gd name="connsiteY10" fmla="*/ 1044000 h 1044000"/>
              <a:gd name="connsiteX11" fmla="*/ 39600 w 856800"/>
              <a:gd name="connsiteY11" fmla="*/ 1044000 h 1044000"/>
              <a:gd name="connsiteX12" fmla="*/ 21600 w 856800"/>
              <a:gd name="connsiteY12" fmla="*/ 1036800 h 1044000"/>
              <a:gd name="connsiteX13" fmla="*/ 0 w 856800"/>
              <a:gd name="connsiteY13" fmla="*/ 1011600 h 1044000"/>
              <a:gd name="connsiteX14" fmla="*/ 0 w 856800"/>
              <a:gd name="connsiteY14" fmla="*/ 982800 h 1044000"/>
              <a:gd name="connsiteX15" fmla="*/ 10800 w 856800"/>
              <a:gd name="connsiteY15" fmla="*/ 943200 h 1044000"/>
              <a:gd name="connsiteX16" fmla="*/ 39600 w 856800"/>
              <a:gd name="connsiteY16" fmla="*/ 900000 h 1044000"/>
              <a:gd name="connsiteX17" fmla="*/ 93600 w 856800"/>
              <a:gd name="connsiteY17" fmla="*/ 831600 h 1044000"/>
              <a:gd name="connsiteX18" fmla="*/ 133200 w 856800"/>
              <a:gd name="connsiteY18" fmla="*/ 752400 h 1044000"/>
              <a:gd name="connsiteX19" fmla="*/ 176400 w 856800"/>
              <a:gd name="connsiteY19" fmla="*/ 619200 h 1044000"/>
              <a:gd name="connsiteX20" fmla="*/ 230400 w 856800"/>
              <a:gd name="connsiteY20" fmla="*/ 338400 h 1044000"/>
              <a:gd name="connsiteX21" fmla="*/ 252000 w 856800"/>
              <a:gd name="connsiteY21" fmla="*/ 136800 h 1044000"/>
              <a:gd name="connsiteX22" fmla="*/ 262800 w 856800"/>
              <a:gd name="connsiteY22" fmla="*/ 46800 h 1044000"/>
              <a:gd name="connsiteX23" fmla="*/ 262800 w 856800"/>
              <a:gd name="connsiteY23" fmla="*/ 28800 h 1044000"/>
              <a:gd name="connsiteX24" fmla="*/ 270000 w 856800"/>
              <a:gd name="connsiteY24" fmla="*/ 14400 h 1044000"/>
              <a:gd name="connsiteX25" fmla="*/ 291600 w 856800"/>
              <a:gd name="connsiteY25" fmla="*/ 0 h 1044000"/>
              <a:gd name="connsiteX26" fmla="*/ 306000 w 856800"/>
              <a:gd name="connsiteY26" fmla="*/ 0 h 1044000"/>
              <a:gd name="connsiteX27" fmla="*/ 316800 w 856800"/>
              <a:gd name="connsiteY27" fmla="*/ 7200 h 1044000"/>
              <a:gd name="connsiteX28" fmla="*/ 327600 w 856800"/>
              <a:gd name="connsiteY28" fmla="*/ 25200 h 1044000"/>
              <a:gd name="connsiteX29" fmla="*/ 327600 w 856800"/>
              <a:gd name="connsiteY29" fmla="*/ 46800 h 1044000"/>
              <a:gd name="connsiteX30" fmla="*/ 338400 w 856800"/>
              <a:gd name="connsiteY30" fmla="*/ 248400 h 1044000"/>
              <a:gd name="connsiteX31" fmla="*/ 352800 w 856800"/>
              <a:gd name="connsiteY31" fmla="*/ 414000 h 1044000"/>
              <a:gd name="connsiteX32" fmla="*/ 370800 w 856800"/>
              <a:gd name="connsiteY32" fmla="*/ 522000 h 1044000"/>
              <a:gd name="connsiteX33" fmla="*/ 388800 w 856800"/>
              <a:gd name="connsiteY33" fmla="*/ 590400 h 1044000"/>
              <a:gd name="connsiteX34" fmla="*/ 406800 w 856800"/>
              <a:gd name="connsiteY34" fmla="*/ 626400 h 1044000"/>
              <a:gd name="connsiteX35" fmla="*/ 432000 w 856800"/>
              <a:gd name="connsiteY35" fmla="*/ 655200 h 1044000"/>
              <a:gd name="connsiteX36" fmla="*/ 460800 w 856800"/>
              <a:gd name="connsiteY36" fmla="*/ 669600 h 1044000"/>
              <a:gd name="connsiteX37" fmla="*/ 514800 w 856800"/>
              <a:gd name="connsiteY37" fmla="*/ 669600 h 1044000"/>
              <a:gd name="connsiteX38" fmla="*/ 558000 w 856800"/>
              <a:gd name="connsiteY38" fmla="*/ 662400 h 1044000"/>
              <a:gd name="connsiteX39" fmla="*/ 640800 w 856800"/>
              <a:gd name="connsiteY39" fmla="*/ 622800 h 1044000"/>
              <a:gd name="connsiteX0" fmla="*/ 558000 w 856800"/>
              <a:gd name="connsiteY0" fmla="*/ 662400 h 1044000"/>
              <a:gd name="connsiteX1" fmla="*/ 856800 w 856800"/>
              <a:gd name="connsiteY1" fmla="*/ 770400 h 1044000"/>
              <a:gd name="connsiteX2" fmla="*/ 745200 w 856800"/>
              <a:gd name="connsiteY2" fmla="*/ 846000 h 1044000"/>
              <a:gd name="connsiteX3" fmla="*/ 684000 w 856800"/>
              <a:gd name="connsiteY3" fmla="*/ 889200 h 1044000"/>
              <a:gd name="connsiteX4" fmla="*/ 640800 w 856800"/>
              <a:gd name="connsiteY4" fmla="*/ 921600 h 1044000"/>
              <a:gd name="connsiteX5" fmla="*/ 608400 w 856800"/>
              <a:gd name="connsiteY5" fmla="*/ 943200 h 1044000"/>
              <a:gd name="connsiteX6" fmla="*/ 568800 w 856800"/>
              <a:gd name="connsiteY6" fmla="*/ 961200 h 1044000"/>
              <a:gd name="connsiteX7" fmla="*/ 504000 w 856800"/>
              <a:gd name="connsiteY7" fmla="*/ 986400 h 1044000"/>
              <a:gd name="connsiteX8" fmla="*/ 378000 w 856800"/>
              <a:gd name="connsiteY8" fmla="*/ 1011600 h 1044000"/>
              <a:gd name="connsiteX9" fmla="*/ 198000 w 856800"/>
              <a:gd name="connsiteY9" fmla="*/ 1040400 h 1044000"/>
              <a:gd name="connsiteX10" fmla="*/ 97200 w 856800"/>
              <a:gd name="connsiteY10" fmla="*/ 1044000 h 1044000"/>
              <a:gd name="connsiteX11" fmla="*/ 39600 w 856800"/>
              <a:gd name="connsiteY11" fmla="*/ 1044000 h 1044000"/>
              <a:gd name="connsiteX12" fmla="*/ 21600 w 856800"/>
              <a:gd name="connsiteY12" fmla="*/ 1036800 h 1044000"/>
              <a:gd name="connsiteX13" fmla="*/ 0 w 856800"/>
              <a:gd name="connsiteY13" fmla="*/ 1011600 h 1044000"/>
              <a:gd name="connsiteX14" fmla="*/ 0 w 856800"/>
              <a:gd name="connsiteY14" fmla="*/ 982800 h 1044000"/>
              <a:gd name="connsiteX15" fmla="*/ 10800 w 856800"/>
              <a:gd name="connsiteY15" fmla="*/ 943200 h 1044000"/>
              <a:gd name="connsiteX16" fmla="*/ 39600 w 856800"/>
              <a:gd name="connsiteY16" fmla="*/ 900000 h 1044000"/>
              <a:gd name="connsiteX17" fmla="*/ 93600 w 856800"/>
              <a:gd name="connsiteY17" fmla="*/ 831600 h 1044000"/>
              <a:gd name="connsiteX18" fmla="*/ 133200 w 856800"/>
              <a:gd name="connsiteY18" fmla="*/ 752400 h 1044000"/>
              <a:gd name="connsiteX19" fmla="*/ 176400 w 856800"/>
              <a:gd name="connsiteY19" fmla="*/ 619200 h 1044000"/>
              <a:gd name="connsiteX20" fmla="*/ 230400 w 856800"/>
              <a:gd name="connsiteY20" fmla="*/ 338400 h 1044000"/>
              <a:gd name="connsiteX21" fmla="*/ 252000 w 856800"/>
              <a:gd name="connsiteY21" fmla="*/ 136800 h 1044000"/>
              <a:gd name="connsiteX22" fmla="*/ 262800 w 856800"/>
              <a:gd name="connsiteY22" fmla="*/ 46800 h 1044000"/>
              <a:gd name="connsiteX23" fmla="*/ 262800 w 856800"/>
              <a:gd name="connsiteY23" fmla="*/ 28800 h 1044000"/>
              <a:gd name="connsiteX24" fmla="*/ 270000 w 856800"/>
              <a:gd name="connsiteY24" fmla="*/ 14400 h 1044000"/>
              <a:gd name="connsiteX25" fmla="*/ 291600 w 856800"/>
              <a:gd name="connsiteY25" fmla="*/ 0 h 1044000"/>
              <a:gd name="connsiteX26" fmla="*/ 306000 w 856800"/>
              <a:gd name="connsiteY26" fmla="*/ 0 h 1044000"/>
              <a:gd name="connsiteX27" fmla="*/ 316800 w 856800"/>
              <a:gd name="connsiteY27" fmla="*/ 7200 h 1044000"/>
              <a:gd name="connsiteX28" fmla="*/ 327600 w 856800"/>
              <a:gd name="connsiteY28" fmla="*/ 25200 h 1044000"/>
              <a:gd name="connsiteX29" fmla="*/ 327600 w 856800"/>
              <a:gd name="connsiteY29" fmla="*/ 46800 h 1044000"/>
              <a:gd name="connsiteX30" fmla="*/ 338400 w 856800"/>
              <a:gd name="connsiteY30" fmla="*/ 248400 h 1044000"/>
              <a:gd name="connsiteX31" fmla="*/ 352800 w 856800"/>
              <a:gd name="connsiteY31" fmla="*/ 414000 h 1044000"/>
              <a:gd name="connsiteX32" fmla="*/ 370800 w 856800"/>
              <a:gd name="connsiteY32" fmla="*/ 522000 h 1044000"/>
              <a:gd name="connsiteX33" fmla="*/ 388800 w 856800"/>
              <a:gd name="connsiteY33" fmla="*/ 590400 h 1044000"/>
              <a:gd name="connsiteX34" fmla="*/ 406800 w 856800"/>
              <a:gd name="connsiteY34" fmla="*/ 626400 h 1044000"/>
              <a:gd name="connsiteX35" fmla="*/ 432000 w 856800"/>
              <a:gd name="connsiteY35" fmla="*/ 655200 h 1044000"/>
              <a:gd name="connsiteX36" fmla="*/ 460800 w 856800"/>
              <a:gd name="connsiteY36" fmla="*/ 669600 h 1044000"/>
              <a:gd name="connsiteX37" fmla="*/ 514800 w 856800"/>
              <a:gd name="connsiteY37" fmla="*/ 669600 h 1044000"/>
              <a:gd name="connsiteX38" fmla="*/ 558000 w 856800"/>
              <a:gd name="connsiteY38" fmla="*/ 662400 h 1044000"/>
              <a:gd name="connsiteX0" fmla="*/ 514800 w 856800"/>
              <a:gd name="connsiteY0" fmla="*/ 669600 h 1044000"/>
              <a:gd name="connsiteX1" fmla="*/ 856800 w 856800"/>
              <a:gd name="connsiteY1" fmla="*/ 770400 h 1044000"/>
              <a:gd name="connsiteX2" fmla="*/ 745200 w 856800"/>
              <a:gd name="connsiteY2" fmla="*/ 846000 h 1044000"/>
              <a:gd name="connsiteX3" fmla="*/ 684000 w 856800"/>
              <a:gd name="connsiteY3" fmla="*/ 889200 h 1044000"/>
              <a:gd name="connsiteX4" fmla="*/ 640800 w 856800"/>
              <a:gd name="connsiteY4" fmla="*/ 921600 h 1044000"/>
              <a:gd name="connsiteX5" fmla="*/ 608400 w 856800"/>
              <a:gd name="connsiteY5" fmla="*/ 943200 h 1044000"/>
              <a:gd name="connsiteX6" fmla="*/ 568800 w 856800"/>
              <a:gd name="connsiteY6" fmla="*/ 961200 h 1044000"/>
              <a:gd name="connsiteX7" fmla="*/ 504000 w 856800"/>
              <a:gd name="connsiteY7" fmla="*/ 986400 h 1044000"/>
              <a:gd name="connsiteX8" fmla="*/ 378000 w 856800"/>
              <a:gd name="connsiteY8" fmla="*/ 1011600 h 1044000"/>
              <a:gd name="connsiteX9" fmla="*/ 198000 w 856800"/>
              <a:gd name="connsiteY9" fmla="*/ 1040400 h 1044000"/>
              <a:gd name="connsiteX10" fmla="*/ 97200 w 856800"/>
              <a:gd name="connsiteY10" fmla="*/ 1044000 h 1044000"/>
              <a:gd name="connsiteX11" fmla="*/ 39600 w 856800"/>
              <a:gd name="connsiteY11" fmla="*/ 1044000 h 1044000"/>
              <a:gd name="connsiteX12" fmla="*/ 21600 w 856800"/>
              <a:gd name="connsiteY12" fmla="*/ 1036800 h 1044000"/>
              <a:gd name="connsiteX13" fmla="*/ 0 w 856800"/>
              <a:gd name="connsiteY13" fmla="*/ 1011600 h 1044000"/>
              <a:gd name="connsiteX14" fmla="*/ 0 w 856800"/>
              <a:gd name="connsiteY14" fmla="*/ 982800 h 1044000"/>
              <a:gd name="connsiteX15" fmla="*/ 10800 w 856800"/>
              <a:gd name="connsiteY15" fmla="*/ 943200 h 1044000"/>
              <a:gd name="connsiteX16" fmla="*/ 39600 w 856800"/>
              <a:gd name="connsiteY16" fmla="*/ 900000 h 1044000"/>
              <a:gd name="connsiteX17" fmla="*/ 93600 w 856800"/>
              <a:gd name="connsiteY17" fmla="*/ 831600 h 1044000"/>
              <a:gd name="connsiteX18" fmla="*/ 133200 w 856800"/>
              <a:gd name="connsiteY18" fmla="*/ 752400 h 1044000"/>
              <a:gd name="connsiteX19" fmla="*/ 176400 w 856800"/>
              <a:gd name="connsiteY19" fmla="*/ 619200 h 1044000"/>
              <a:gd name="connsiteX20" fmla="*/ 230400 w 856800"/>
              <a:gd name="connsiteY20" fmla="*/ 338400 h 1044000"/>
              <a:gd name="connsiteX21" fmla="*/ 252000 w 856800"/>
              <a:gd name="connsiteY21" fmla="*/ 136800 h 1044000"/>
              <a:gd name="connsiteX22" fmla="*/ 262800 w 856800"/>
              <a:gd name="connsiteY22" fmla="*/ 46800 h 1044000"/>
              <a:gd name="connsiteX23" fmla="*/ 262800 w 856800"/>
              <a:gd name="connsiteY23" fmla="*/ 28800 h 1044000"/>
              <a:gd name="connsiteX24" fmla="*/ 270000 w 856800"/>
              <a:gd name="connsiteY24" fmla="*/ 14400 h 1044000"/>
              <a:gd name="connsiteX25" fmla="*/ 291600 w 856800"/>
              <a:gd name="connsiteY25" fmla="*/ 0 h 1044000"/>
              <a:gd name="connsiteX26" fmla="*/ 306000 w 856800"/>
              <a:gd name="connsiteY26" fmla="*/ 0 h 1044000"/>
              <a:gd name="connsiteX27" fmla="*/ 316800 w 856800"/>
              <a:gd name="connsiteY27" fmla="*/ 7200 h 1044000"/>
              <a:gd name="connsiteX28" fmla="*/ 327600 w 856800"/>
              <a:gd name="connsiteY28" fmla="*/ 25200 h 1044000"/>
              <a:gd name="connsiteX29" fmla="*/ 327600 w 856800"/>
              <a:gd name="connsiteY29" fmla="*/ 46800 h 1044000"/>
              <a:gd name="connsiteX30" fmla="*/ 338400 w 856800"/>
              <a:gd name="connsiteY30" fmla="*/ 248400 h 1044000"/>
              <a:gd name="connsiteX31" fmla="*/ 352800 w 856800"/>
              <a:gd name="connsiteY31" fmla="*/ 414000 h 1044000"/>
              <a:gd name="connsiteX32" fmla="*/ 370800 w 856800"/>
              <a:gd name="connsiteY32" fmla="*/ 522000 h 1044000"/>
              <a:gd name="connsiteX33" fmla="*/ 388800 w 856800"/>
              <a:gd name="connsiteY33" fmla="*/ 590400 h 1044000"/>
              <a:gd name="connsiteX34" fmla="*/ 406800 w 856800"/>
              <a:gd name="connsiteY34" fmla="*/ 626400 h 1044000"/>
              <a:gd name="connsiteX35" fmla="*/ 432000 w 856800"/>
              <a:gd name="connsiteY35" fmla="*/ 655200 h 1044000"/>
              <a:gd name="connsiteX36" fmla="*/ 460800 w 856800"/>
              <a:gd name="connsiteY36" fmla="*/ 669600 h 1044000"/>
              <a:gd name="connsiteX37" fmla="*/ 514800 w 856800"/>
              <a:gd name="connsiteY37" fmla="*/ 669600 h 1044000"/>
              <a:gd name="connsiteX0" fmla="*/ 514800 w 745200"/>
              <a:gd name="connsiteY0" fmla="*/ 669600 h 1044000"/>
              <a:gd name="connsiteX1" fmla="*/ 745200 w 745200"/>
              <a:gd name="connsiteY1" fmla="*/ 846000 h 1044000"/>
              <a:gd name="connsiteX2" fmla="*/ 684000 w 745200"/>
              <a:gd name="connsiteY2" fmla="*/ 889200 h 1044000"/>
              <a:gd name="connsiteX3" fmla="*/ 640800 w 745200"/>
              <a:gd name="connsiteY3" fmla="*/ 921600 h 1044000"/>
              <a:gd name="connsiteX4" fmla="*/ 608400 w 745200"/>
              <a:gd name="connsiteY4" fmla="*/ 943200 h 1044000"/>
              <a:gd name="connsiteX5" fmla="*/ 568800 w 745200"/>
              <a:gd name="connsiteY5" fmla="*/ 961200 h 1044000"/>
              <a:gd name="connsiteX6" fmla="*/ 504000 w 745200"/>
              <a:gd name="connsiteY6" fmla="*/ 986400 h 1044000"/>
              <a:gd name="connsiteX7" fmla="*/ 378000 w 745200"/>
              <a:gd name="connsiteY7" fmla="*/ 1011600 h 1044000"/>
              <a:gd name="connsiteX8" fmla="*/ 198000 w 745200"/>
              <a:gd name="connsiteY8" fmla="*/ 1040400 h 1044000"/>
              <a:gd name="connsiteX9" fmla="*/ 97200 w 745200"/>
              <a:gd name="connsiteY9" fmla="*/ 1044000 h 1044000"/>
              <a:gd name="connsiteX10" fmla="*/ 39600 w 745200"/>
              <a:gd name="connsiteY10" fmla="*/ 1044000 h 1044000"/>
              <a:gd name="connsiteX11" fmla="*/ 21600 w 745200"/>
              <a:gd name="connsiteY11" fmla="*/ 1036800 h 1044000"/>
              <a:gd name="connsiteX12" fmla="*/ 0 w 745200"/>
              <a:gd name="connsiteY12" fmla="*/ 1011600 h 1044000"/>
              <a:gd name="connsiteX13" fmla="*/ 0 w 745200"/>
              <a:gd name="connsiteY13" fmla="*/ 982800 h 1044000"/>
              <a:gd name="connsiteX14" fmla="*/ 10800 w 745200"/>
              <a:gd name="connsiteY14" fmla="*/ 943200 h 1044000"/>
              <a:gd name="connsiteX15" fmla="*/ 39600 w 745200"/>
              <a:gd name="connsiteY15" fmla="*/ 900000 h 1044000"/>
              <a:gd name="connsiteX16" fmla="*/ 93600 w 745200"/>
              <a:gd name="connsiteY16" fmla="*/ 831600 h 1044000"/>
              <a:gd name="connsiteX17" fmla="*/ 133200 w 745200"/>
              <a:gd name="connsiteY17" fmla="*/ 752400 h 1044000"/>
              <a:gd name="connsiteX18" fmla="*/ 176400 w 745200"/>
              <a:gd name="connsiteY18" fmla="*/ 619200 h 1044000"/>
              <a:gd name="connsiteX19" fmla="*/ 230400 w 745200"/>
              <a:gd name="connsiteY19" fmla="*/ 338400 h 1044000"/>
              <a:gd name="connsiteX20" fmla="*/ 252000 w 745200"/>
              <a:gd name="connsiteY20" fmla="*/ 136800 h 1044000"/>
              <a:gd name="connsiteX21" fmla="*/ 262800 w 745200"/>
              <a:gd name="connsiteY21" fmla="*/ 46800 h 1044000"/>
              <a:gd name="connsiteX22" fmla="*/ 262800 w 745200"/>
              <a:gd name="connsiteY22" fmla="*/ 28800 h 1044000"/>
              <a:gd name="connsiteX23" fmla="*/ 270000 w 745200"/>
              <a:gd name="connsiteY23" fmla="*/ 14400 h 1044000"/>
              <a:gd name="connsiteX24" fmla="*/ 291600 w 745200"/>
              <a:gd name="connsiteY24" fmla="*/ 0 h 1044000"/>
              <a:gd name="connsiteX25" fmla="*/ 306000 w 745200"/>
              <a:gd name="connsiteY25" fmla="*/ 0 h 1044000"/>
              <a:gd name="connsiteX26" fmla="*/ 316800 w 745200"/>
              <a:gd name="connsiteY26" fmla="*/ 7200 h 1044000"/>
              <a:gd name="connsiteX27" fmla="*/ 327600 w 745200"/>
              <a:gd name="connsiteY27" fmla="*/ 25200 h 1044000"/>
              <a:gd name="connsiteX28" fmla="*/ 327600 w 745200"/>
              <a:gd name="connsiteY28" fmla="*/ 46800 h 1044000"/>
              <a:gd name="connsiteX29" fmla="*/ 338400 w 745200"/>
              <a:gd name="connsiteY29" fmla="*/ 248400 h 1044000"/>
              <a:gd name="connsiteX30" fmla="*/ 352800 w 745200"/>
              <a:gd name="connsiteY30" fmla="*/ 414000 h 1044000"/>
              <a:gd name="connsiteX31" fmla="*/ 370800 w 745200"/>
              <a:gd name="connsiteY31" fmla="*/ 522000 h 1044000"/>
              <a:gd name="connsiteX32" fmla="*/ 388800 w 745200"/>
              <a:gd name="connsiteY32" fmla="*/ 590400 h 1044000"/>
              <a:gd name="connsiteX33" fmla="*/ 406800 w 745200"/>
              <a:gd name="connsiteY33" fmla="*/ 626400 h 1044000"/>
              <a:gd name="connsiteX34" fmla="*/ 432000 w 745200"/>
              <a:gd name="connsiteY34" fmla="*/ 655200 h 1044000"/>
              <a:gd name="connsiteX35" fmla="*/ 460800 w 745200"/>
              <a:gd name="connsiteY35" fmla="*/ 669600 h 1044000"/>
              <a:gd name="connsiteX36" fmla="*/ 514800 w 745200"/>
              <a:gd name="connsiteY36" fmla="*/ 669600 h 1044000"/>
              <a:gd name="connsiteX0" fmla="*/ 514800 w 684000"/>
              <a:gd name="connsiteY0" fmla="*/ 669600 h 1044000"/>
              <a:gd name="connsiteX1" fmla="*/ 684000 w 684000"/>
              <a:gd name="connsiteY1" fmla="*/ 889200 h 1044000"/>
              <a:gd name="connsiteX2" fmla="*/ 640800 w 684000"/>
              <a:gd name="connsiteY2" fmla="*/ 921600 h 1044000"/>
              <a:gd name="connsiteX3" fmla="*/ 608400 w 684000"/>
              <a:gd name="connsiteY3" fmla="*/ 943200 h 1044000"/>
              <a:gd name="connsiteX4" fmla="*/ 568800 w 684000"/>
              <a:gd name="connsiteY4" fmla="*/ 961200 h 1044000"/>
              <a:gd name="connsiteX5" fmla="*/ 504000 w 684000"/>
              <a:gd name="connsiteY5" fmla="*/ 986400 h 1044000"/>
              <a:gd name="connsiteX6" fmla="*/ 378000 w 684000"/>
              <a:gd name="connsiteY6" fmla="*/ 1011600 h 1044000"/>
              <a:gd name="connsiteX7" fmla="*/ 198000 w 684000"/>
              <a:gd name="connsiteY7" fmla="*/ 1040400 h 1044000"/>
              <a:gd name="connsiteX8" fmla="*/ 97200 w 684000"/>
              <a:gd name="connsiteY8" fmla="*/ 1044000 h 1044000"/>
              <a:gd name="connsiteX9" fmla="*/ 39600 w 684000"/>
              <a:gd name="connsiteY9" fmla="*/ 1044000 h 1044000"/>
              <a:gd name="connsiteX10" fmla="*/ 21600 w 684000"/>
              <a:gd name="connsiteY10" fmla="*/ 1036800 h 1044000"/>
              <a:gd name="connsiteX11" fmla="*/ 0 w 684000"/>
              <a:gd name="connsiteY11" fmla="*/ 1011600 h 1044000"/>
              <a:gd name="connsiteX12" fmla="*/ 0 w 684000"/>
              <a:gd name="connsiteY12" fmla="*/ 982800 h 1044000"/>
              <a:gd name="connsiteX13" fmla="*/ 10800 w 684000"/>
              <a:gd name="connsiteY13" fmla="*/ 943200 h 1044000"/>
              <a:gd name="connsiteX14" fmla="*/ 39600 w 684000"/>
              <a:gd name="connsiteY14" fmla="*/ 900000 h 1044000"/>
              <a:gd name="connsiteX15" fmla="*/ 93600 w 684000"/>
              <a:gd name="connsiteY15" fmla="*/ 831600 h 1044000"/>
              <a:gd name="connsiteX16" fmla="*/ 133200 w 684000"/>
              <a:gd name="connsiteY16" fmla="*/ 752400 h 1044000"/>
              <a:gd name="connsiteX17" fmla="*/ 176400 w 684000"/>
              <a:gd name="connsiteY17" fmla="*/ 619200 h 1044000"/>
              <a:gd name="connsiteX18" fmla="*/ 230400 w 684000"/>
              <a:gd name="connsiteY18" fmla="*/ 338400 h 1044000"/>
              <a:gd name="connsiteX19" fmla="*/ 252000 w 684000"/>
              <a:gd name="connsiteY19" fmla="*/ 136800 h 1044000"/>
              <a:gd name="connsiteX20" fmla="*/ 262800 w 684000"/>
              <a:gd name="connsiteY20" fmla="*/ 46800 h 1044000"/>
              <a:gd name="connsiteX21" fmla="*/ 262800 w 684000"/>
              <a:gd name="connsiteY21" fmla="*/ 28800 h 1044000"/>
              <a:gd name="connsiteX22" fmla="*/ 270000 w 684000"/>
              <a:gd name="connsiteY22" fmla="*/ 14400 h 1044000"/>
              <a:gd name="connsiteX23" fmla="*/ 291600 w 684000"/>
              <a:gd name="connsiteY23" fmla="*/ 0 h 1044000"/>
              <a:gd name="connsiteX24" fmla="*/ 306000 w 684000"/>
              <a:gd name="connsiteY24" fmla="*/ 0 h 1044000"/>
              <a:gd name="connsiteX25" fmla="*/ 316800 w 684000"/>
              <a:gd name="connsiteY25" fmla="*/ 7200 h 1044000"/>
              <a:gd name="connsiteX26" fmla="*/ 327600 w 684000"/>
              <a:gd name="connsiteY26" fmla="*/ 25200 h 1044000"/>
              <a:gd name="connsiteX27" fmla="*/ 327600 w 684000"/>
              <a:gd name="connsiteY27" fmla="*/ 46800 h 1044000"/>
              <a:gd name="connsiteX28" fmla="*/ 338400 w 684000"/>
              <a:gd name="connsiteY28" fmla="*/ 248400 h 1044000"/>
              <a:gd name="connsiteX29" fmla="*/ 352800 w 684000"/>
              <a:gd name="connsiteY29" fmla="*/ 414000 h 1044000"/>
              <a:gd name="connsiteX30" fmla="*/ 370800 w 684000"/>
              <a:gd name="connsiteY30" fmla="*/ 522000 h 1044000"/>
              <a:gd name="connsiteX31" fmla="*/ 388800 w 684000"/>
              <a:gd name="connsiteY31" fmla="*/ 590400 h 1044000"/>
              <a:gd name="connsiteX32" fmla="*/ 406800 w 684000"/>
              <a:gd name="connsiteY32" fmla="*/ 626400 h 1044000"/>
              <a:gd name="connsiteX33" fmla="*/ 432000 w 684000"/>
              <a:gd name="connsiteY33" fmla="*/ 655200 h 1044000"/>
              <a:gd name="connsiteX34" fmla="*/ 460800 w 684000"/>
              <a:gd name="connsiteY34" fmla="*/ 669600 h 1044000"/>
              <a:gd name="connsiteX35" fmla="*/ 514800 w 684000"/>
              <a:gd name="connsiteY35" fmla="*/ 669600 h 1044000"/>
              <a:gd name="connsiteX0" fmla="*/ 514800 w 640800"/>
              <a:gd name="connsiteY0" fmla="*/ 669600 h 1044000"/>
              <a:gd name="connsiteX1" fmla="*/ 640800 w 640800"/>
              <a:gd name="connsiteY1" fmla="*/ 921600 h 1044000"/>
              <a:gd name="connsiteX2" fmla="*/ 608400 w 640800"/>
              <a:gd name="connsiteY2" fmla="*/ 943200 h 1044000"/>
              <a:gd name="connsiteX3" fmla="*/ 568800 w 640800"/>
              <a:gd name="connsiteY3" fmla="*/ 961200 h 1044000"/>
              <a:gd name="connsiteX4" fmla="*/ 504000 w 640800"/>
              <a:gd name="connsiteY4" fmla="*/ 986400 h 1044000"/>
              <a:gd name="connsiteX5" fmla="*/ 378000 w 640800"/>
              <a:gd name="connsiteY5" fmla="*/ 1011600 h 1044000"/>
              <a:gd name="connsiteX6" fmla="*/ 198000 w 640800"/>
              <a:gd name="connsiteY6" fmla="*/ 1040400 h 1044000"/>
              <a:gd name="connsiteX7" fmla="*/ 97200 w 640800"/>
              <a:gd name="connsiteY7" fmla="*/ 1044000 h 1044000"/>
              <a:gd name="connsiteX8" fmla="*/ 39600 w 640800"/>
              <a:gd name="connsiteY8" fmla="*/ 1044000 h 1044000"/>
              <a:gd name="connsiteX9" fmla="*/ 21600 w 640800"/>
              <a:gd name="connsiteY9" fmla="*/ 1036800 h 1044000"/>
              <a:gd name="connsiteX10" fmla="*/ 0 w 640800"/>
              <a:gd name="connsiteY10" fmla="*/ 1011600 h 1044000"/>
              <a:gd name="connsiteX11" fmla="*/ 0 w 640800"/>
              <a:gd name="connsiteY11" fmla="*/ 982800 h 1044000"/>
              <a:gd name="connsiteX12" fmla="*/ 10800 w 640800"/>
              <a:gd name="connsiteY12" fmla="*/ 943200 h 1044000"/>
              <a:gd name="connsiteX13" fmla="*/ 39600 w 640800"/>
              <a:gd name="connsiteY13" fmla="*/ 900000 h 1044000"/>
              <a:gd name="connsiteX14" fmla="*/ 93600 w 640800"/>
              <a:gd name="connsiteY14" fmla="*/ 831600 h 1044000"/>
              <a:gd name="connsiteX15" fmla="*/ 133200 w 640800"/>
              <a:gd name="connsiteY15" fmla="*/ 752400 h 1044000"/>
              <a:gd name="connsiteX16" fmla="*/ 176400 w 640800"/>
              <a:gd name="connsiteY16" fmla="*/ 619200 h 1044000"/>
              <a:gd name="connsiteX17" fmla="*/ 230400 w 640800"/>
              <a:gd name="connsiteY17" fmla="*/ 338400 h 1044000"/>
              <a:gd name="connsiteX18" fmla="*/ 252000 w 640800"/>
              <a:gd name="connsiteY18" fmla="*/ 136800 h 1044000"/>
              <a:gd name="connsiteX19" fmla="*/ 262800 w 640800"/>
              <a:gd name="connsiteY19" fmla="*/ 46800 h 1044000"/>
              <a:gd name="connsiteX20" fmla="*/ 262800 w 640800"/>
              <a:gd name="connsiteY20" fmla="*/ 28800 h 1044000"/>
              <a:gd name="connsiteX21" fmla="*/ 270000 w 640800"/>
              <a:gd name="connsiteY21" fmla="*/ 14400 h 1044000"/>
              <a:gd name="connsiteX22" fmla="*/ 291600 w 640800"/>
              <a:gd name="connsiteY22" fmla="*/ 0 h 1044000"/>
              <a:gd name="connsiteX23" fmla="*/ 306000 w 640800"/>
              <a:gd name="connsiteY23" fmla="*/ 0 h 1044000"/>
              <a:gd name="connsiteX24" fmla="*/ 316800 w 640800"/>
              <a:gd name="connsiteY24" fmla="*/ 7200 h 1044000"/>
              <a:gd name="connsiteX25" fmla="*/ 327600 w 640800"/>
              <a:gd name="connsiteY25" fmla="*/ 25200 h 1044000"/>
              <a:gd name="connsiteX26" fmla="*/ 327600 w 640800"/>
              <a:gd name="connsiteY26" fmla="*/ 46800 h 1044000"/>
              <a:gd name="connsiteX27" fmla="*/ 338400 w 640800"/>
              <a:gd name="connsiteY27" fmla="*/ 248400 h 1044000"/>
              <a:gd name="connsiteX28" fmla="*/ 352800 w 640800"/>
              <a:gd name="connsiteY28" fmla="*/ 414000 h 1044000"/>
              <a:gd name="connsiteX29" fmla="*/ 370800 w 640800"/>
              <a:gd name="connsiteY29" fmla="*/ 522000 h 1044000"/>
              <a:gd name="connsiteX30" fmla="*/ 388800 w 640800"/>
              <a:gd name="connsiteY30" fmla="*/ 590400 h 1044000"/>
              <a:gd name="connsiteX31" fmla="*/ 406800 w 640800"/>
              <a:gd name="connsiteY31" fmla="*/ 626400 h 1044000"/>
              <a:gd name="connsiteX32" fmla="*/ 432000 w 640800"/>
              <a:gd name="connsiteY32" fmla="*/ 655200 h 1044000"/>
              <a:gd name="connsiteX33" fmla="*/ 460800 w 640800"/>
              <a:gd name="connsiteY33" fmla="*/ 669600 h 1044000"/>
              <a:gd name="connsiteX34" fmla="*/ 514800 w 640800"/>
              <a:gd name="connsiteY34" fmla="*/ 669600 h 1044000"/>
              <a:gd name="connsiteX0" fmla="*/ 514800 w 608400"/>
              <a:gd name="connsiteY0" fmla="*/ 669600 h 1044000"/>
              <a:gd name="connsiteX1" fmla="*/ 608400 w 608400"/>
              <a:gd name="connsiteY1" fmla="*/ 943200 h 1044000"/>
              <a:gd name="connsiteX2" fmla="*/ 568800 w 608400"/>
              <a:gd name="connsiteY2" fmla="*/ 961200 h 1044000"/>
              <a:gd name="connsiteX3" fmla="*/ 504000 w 608400"/>
              <a:gd name="connsiteY3" fmla="*/ 986400 h 1044000"/>
              <a:gd name="connsiteX4" fmla="*/ 378000 w 608400"/>
              <a:gd name="connsiteY4" fmla="*/ 1011600 h 1044000"/>
              <a:gd name="connsiteX5" fmla="*/ 198000 w 608400"/>
              <a:gd name="connsiteY5" fmla="*/ 1040400 h 1044000"/>
              <a:gd name="connsiteX6" fmla="*/ 97200 w 608400"/>
              <a:gd name="connsiteY6" fmla="*/ 1044000 h 1044000"/>
              <a:gd name="connsiteX7" fmla="*/ 39600 w 608400"/>
              <a:gd name="connsiteY7" fmla="*/ 1044000 h 1044000"/>
              <a:gd name="connsiteX8" fmla="*/ 21600 w 608400"/>
              <a:gd name="connsiteY8" fmla="*/ 1036800 h 1044000"/>
              <a:gd name="connsiteX9" fmla="*/ 0 w 608400"/>
              <a:gd name="connsiteY9" fmla="*/ 1011600 h 1044000"/>
              <a:gd name="connsiteX10" fmla="*/ 0 w 608400"/>
              <a:gd name="connsiteY10" fmla="*/ 982800 h 1044000"/>
              <a:gd name="connsiteX11" fmla="*/ 10800 w 608400"/>
              <a:gd name="connsiteY11" fmla="*/ 943200 h 1044000"/>
              <a:gd name="connsiteX12" fmla="*/ 39600 w 608400"/>
              <a:gd name="connsiteY12" fmla="*/ 900000 h 1044000"/>
              <a:gd name="connsiteX13" fmla="*/ 93600 w 608400"/>
              <a:gd name="connsiteY13" fmla="*/ 831600 h 1044000"/>
              <a:gd name="connsiteX14" fmla="*/ 133200 w 608400"/>
              <a:gd name="connsiteY14" fmla="*/ 752400 h 1044000"/>
              <a:gd name="connsiteX15" fmla="*/ 176400 w 608400"/>
              <a:gd name="connsiteY15" fmla="*/ 619200 h 1044000"/>
              <a:gd name="connsiteX16" fmla="*/ 230400 w 608400"/>
              <a:gd name="connsiteY16" fmla="*/ 338400 h 1044000"/>
              <a:gd name="connsiteX17" fmla="*/ 252000 w 608400"/>
              <a:gd name="connsiteY17" fmla="*/ 136800 h 1044000"/>
              <a:gd name="connsiteX18" fmla="*/ 262800 w 608400"/>
              <a:gd name="connsiteY18" fmla="*/ 46800 h 1044000"/>
              <a:gd name="connsiteX19" fmla="*/ 262800 w 608400"/>
              <a:gd name="connsiteY19" fmla="*/ 28800 h 1044000"/>
              <a:gd name="connsiteX20" fmla="*/ 270000 w 608400"/>
              <a:gd name="connsiteY20" fmla="*/ 14400 h 1044000"/>
              <a:gd name="connsiteX21" fmla="*/ 291600 w 608400"/>
              <a:gd name="connsiteY21" fmla="*/ 0 h 1044000"/>
              <a:gd name="connsiteX22" fmla="*/ 306000 w 608400"/>
              <a:gd name="connsiteY22" fmla="*/ 0 h 1044000"/>
              <a:gd name="connsiteX23" fmla="*/ 316800 w 608400"/>
              <a:gd name="connsiteY23" fmla="*/ 7200 h 1044000"/>
              <a:gd name="connsiteX24" fmla="*/ 327600 w 608400"/>
              <a:gd name="connsiteY24" fmla="*/ 25200 h 1044000"/>
              <a:gd name="connsiteX25" fmla="*/ 327600 w 608400"/>
              <a:gd name="connsiteY25" fmla="*/ 46800 h 1044000"/>
              <a:gd name="connsiteX26" fmla="*/ 338400 w 608400"/>
              <a:gd name="connsiteY26" fmla="*/ 248400 h 1044000"/>
              <a:gd name="connsiteX27" fmla="*/ 352800 w 608400"/>
              <a:gd name="connsiteY27" fmla="*/ 414000 h 1044000"/>
              <a:gd name="connsiteX28" fmla="*/ 370800 w 608400"/>
              <a:gd name="connsiteY28" fmla="*/ 522000 h 1044000"/>
              <a:gd name="connsiteX29" fmla="*/ 388800 w 608400"/>
              <a:gd name="connsiteY29" fmla="*/ 590400 h 1044000"/>
              <a:gd name="connsiteX30" fmla="*/ 406800 w 608400"/>
              <a:gd name="connsiteY30" fmla="*/ 626400 h 1044000"/>
              <a:gd name="connsiteX31" fmla="*/ 432000 w 608400"/>
              <a:gd name="connsiteY31" fmla="*/ 655200 h 1044000"/>
              <a:gd name="connsiteX32" fmla="*/ 460800 w 608400"/>
              <a:gd name="connsiteY32" fmla="*/ 669600 h 1044000"/>
              <a:gd name="connsiteX33" fmla="*/ 514800 w 608400"/>
              <a:gd name="connsiteY33" fmla="*/ 669600 h 1044000"/>
              <a:gd name="connsiteX0" fmla="*/ 514800 w 568800"/>
              <a:gd name="connsiteY0" fmla="*/ 669600 h 1044000"/>
              <a:gd name="connsiteX1" fmla="*/ 568800 w 568800"/>
              <a:gd name="connsiteY1" fmla="*/ 961200 h 1044000"/>
              <a:gd name="connsiteX2" fmla="*/ 504000 w 568800"/>
              <a:gd name="connsiteY2" fmla="*/ 986400 h 1044000"/>
              <a:gd name="connsiteX3" fmla="*/ 378000 w 568800"/>
              <a:gd name="connsiteY3" fmla="*/ 1011600 h 1044000"/>
              <a:gd name="connsiteX4" fmla="*/ 198000 w 568800"/>
              <a:gd name="connsiteY4" fmla="*/ 1040400 h 1044000"/>
              <a:gd name="connsiteX5" fmla="*/ 97200 w 568800"/>
              <a:gd name="connsiteY5" fmla="*/ 1044000 h 1044000"/>
              <a:gd name="connsiteX6" fmla="*/ 39600 w 568800"/>
              <a:gd name="connsiteY6" fmla="*/ 1044000 h 1044000"/>
              <a:gd name="connsiteX7" fmla="*/ 21600 w 568800"/>
              <a:gd name="connsiteY7" fmla="*/ 1036800 h 1044000"/>
              <a:gd name="connsiteX8" fmla="*/ 0 w 568800"/>
              <a:gd name="connsiteY8" fmla="*/ 1011600 h 1044000"/>
              <a:gd name="connsiteX9" fmla="*/ 0 w 568800"/>
              <a:gd name="connsiteY9" fmla="*/ 982800 h 1044000"/>
              <a:gd name="connsiteX10" fmla="*/ 10800 w 568800"/>
              <a:gd name="connsiteY10" fmla="*/ 943200 h 1044000"/>
              <a:gd name="connsiteX11" fmla="*/ 39600 w 568800"/>
              <a:gd name="connsiteY11" fmla="*/ 900000 h 1044000"/>
              <a:gd name="connsiteX12" fmla="*/ 93600 w 568800"/>
              <a:gd name="connsiteY12" fmla="*/ 831600 h 1044000"/>
              <a:gd name="connsiteX13" fmla="*/ 133200 w 568800"/>
              <a:gd name="connsiteY13" fmla="*/ 752400 h 1044000"/>
              <a:gd name="connsiteX14" fmla="*/ 176400 w 568800"/>
              <a:gd name="connsiteY14" fmla="*/ 619200 h 1044000"/>
              <a:gd name="connsiteX15" fmla="*/ 230400 w 568800"/>
              <a:gd name="connsiteY15" fmla="*/ 338400 h 1044000"/>
              <a:gd name="connsiteX16" fmla="*/ 252000 w 568800"/>
              <a:gd name="connsiteY16" fmla="*/ 136800 h 1044000"/>
              <a:gd name="connsiteX17" fmla="*/ 262800 w 568800"/>
              <a:gd name="connsiteY17" fmla="*/ 46800 h 1044000"/>
              <a:gd name="connsiteX18" fmla="*/ 262800 w 568800"/>
              <a:gd name="connsiteY18" fmla="*/ 28800 h 1044000"/>
              <a:gd name="connsiteX19" fmla="*/ 270000 w 568800"/>
              <a:gd name="connsiteY19" fmla="*/ 14400 h 1044000"/>
              <a:gd name="connsiteX20" fmla="*/ 291600 w 568800"/>
              <a:gd name="connsiteY20" fmla="*/ 0 h 1044000"/>
              <a:gd name="connsiteX21" fmla="*/ 306000 w 568800"/>
              <a:gd name="connsiteY21" fmla="*/ 0 h 1044000"/>
              <a:gd name="connsiteX22" fmla="*/ 316800 w 568800"/>
              <a:gd name="connsiteY22" fmla="*/ 7200 h 1044000"/>
              <a:gd name="connsiteX23" fmla="*/ 327600 w 568800"/>
              <a:gd name="connsiteY23" fmla="*/ 25200 h 1044000"/>
              <a:gd name="connsiteX24" fmla="*/ 327600 w 568800"/>
              <a:gd name="connsiteY24" fmla="*/ 46800 h 1044000"/>
              <a:gd name="connsiteX25" fmla="*/ 338400 w 568800"/>
              <a:gd name="connsiteY25" fmla="*/ 248400 h 1044000"/>
              <a:gd name="connsiteX26" fmla="*/ 352800 w 568800"/>
              <a:gd name="connsiteY26" fmla="*/ 414000 h 1044000"/>
              <a:gd name="connsiteX27" fmla="*/ 370800 w 568800"/>
              <a:gd name="connsiteY27" fmla="*/ 522000 h 1044000"/>
              <a:gd name="connsiteX28" fmla="*/ 388800 w 568800"/>
              <a:gd name="connsiteY28" fmla="*/ 590400 h 1044000"/>
              <a:gd name="connsiteX29" fmla="*/ 406800 w 568800"/>
              <a:gd name="connsiteY29" fmla="*/ 626400 h 1044000"/>
              <a:gd name="connsiteX30" fmla="*/ 432000 w 568800"/>
              <a:gd name="connsiteY30" fmla="*/ 655200 h 1044000"/>
              <a:gd name="connsiteX31" fmla="*/ 460800 w 568800"/>
              <a:gd name="connsiteY31" fmla="*/ 669600 h 1044000"/>
              <a:gd name="connsiteX32" fmla="*/ 514800 w 568800"/>
              <a:gd name="connsiteY32" fmla="*/ 669600 h 1044000"/>
              <a:gd name="connsiteX0" fmla="*/ 514800 w 514800"/>
              <a:gd name="connsiteY0" fmla="*/ 669600 h 1044000"/>
              <a:gd name="connsiteX1" fmla="*/ 504000 w 514800"/>
              <a:gd name="connsiteY1" fmla="*/ 986400 h 1044000"/>
              <a:gd name="connsiteX2" fmla="*/ 378000 w 514800"/>
              <a:gd name="connsiteY2" fmla="*/ 1011600 h 1044000"/>
              <a:gd name="connsiteX3" fmla="*/ 198000 w 514800"/>
              <a:gd name="connsiteY3" fmla="*/ 1040400 h 1044000"/>
              <a:gd name="connsiteX4" fmla="*/ 97200 w 514800"/>
              <a:gd name="connsiteY4" fmla="*/ 1044000 h 1044000"/>
              <a:gd name="connsiteX5" fmla="*/ 39600 w 514800"/>
              <a:gd name="connsiteY5" fmla="*/ 1044000 h 1044000"/>
              <a:gd name="connsiteX6" fmla="*/ 21600 w 514800"/>
              <a:gd name="connsiteY6" fmla="*/ 1036800 h 1044000"/>
              <a:gd name="connsiteX7" fmla="*/ 0 w 514800"/>
              <a:gd name="connsiteY7" fmla="*/ 1011600 h 1044000"/>
              <a:gd name="connsiteX8" fmla="*/ 0 w 514800"/>
              <a:gd name="connsiteY8" fmla="*/ 982800 h 1044000"/>
              <a:gd name="connsiteX9" fmla="*/ 10800 w 514800"/>
              <a:gd name="connsiteY9" fmla="*/ 943200 h 1044000"/>
              <a:gd name="connsiteX10" fmla="*/ 39600 w 514800"/>
              <a:gd name="connsiteY10" fmla="*/ 900000 h 1044000"/>
              <a:gd name="connsiteX11" fmla="*/ 93600 w 514800"/>
              <a:gd name="connsiteY11" fmla="*/ 831600 h 1044000"/>
              <a:gd name="connsiteX12" fmla="*/ 133200 w 514800"/>
              <a:gd name="connsiteY12" fmla="*/ 752400 h 1044000"/>
              <a:gd name="connsiteX13" fmla="*/ 176400 w 514800"/>
              <a:gd name="connsiteY13" fmla="*/ 619200 h 1044000"/>
              <a:gd name="connsiteX14" fmla="*/ 230400 w 514800"/>
              <a:gd name="connsiteY14" fmla="*/ 338400 h 1044000"/>
              <a:gd name="connsiteX15" fmla="*/ 252000 w 514800"/>
              <a:gd name="connsiteY15" fmla="*/ 136800 h 1044000"/>
              <a:gd name="connsiteX16" fmla="*/ 262800 w 514800"/>
              <a:gd name="connsiteY16" fmla="*/ 46800 h 1044000"/>
              <a:gd name="connsiteX17" fmla="*/ 262800 w 514800"/>
              <a:gd name="connsiteY17" fmla="*/ 28800 h 1044000"/>
              <a:gd name="connsiteX18" fmla="*/ 270000 w 514800"/>
              <a:gd name="connsiteY18" fmla="*/ 14400 h 1044000"/>
              <a:gd name="connsiteX19" fmla="*/ 291600 w 514800"/>
              <a:gd name="connsiteY19" fmla="*/ 0 h 1044000"/>
              <a:gd name="connsiteX20" fmla="*/ 306000 w 514800"/>
              <a:gd name="connsiteY20" fmla="*/ 0 h 1044000"/>
              <a:gd name="connsiteX21" fmla="*/ 316800 w 514800"/>
              <a:gd name="connsiteY21" fmla="*/ 7200 h 1044000"/>
              <a:gd name="connsiteX22" fmla="*/ 327600 w 514800"/>
              <a:gd name="connsiteY22" fmla="*/ 25200 h 1044000"/>
              <a:gd name="connsiteX23" fmla="*/ 327600 w 514800"/>
              <a:gd name="connsiteY23" fmla="*/ 46800 h 1044000"/>
              <a:gd name="connsiteX24" fmla="*/ 338400 w 514800"/>
              <a:gd name="connsiteY24" fmla="*/ 248400 h 1044000"/>
              <a:gd name="connsiteX25" fmla="*/ 352800 w 514800"/>
              <a:gd name="connsiteY25" fmla="*/ 414000 h 1044000"/>
              <a:gd name="connsiteX26" fmla="*/ 370800 w 514800"/>
              <a:gd name="connsiteY26" fmla="*/ 522000 h 1044000"/>
              <a:gd name="connsiteX27" fmla="*/ 388800 w 514800"/>
              <a:gd name="connsiteY27" fmla="*/ 590400 h 1044000"/>
              <a:gd name="connsiteX28" fmla="*/ 406800 w 514800"/>
              <a:gd name="connsiteY28" fmla="*/ 626400 h 1044000"/>
              <a:gd name="connsiteX29" fmla="*/ 432000 w 514800"/>
              <a:gd name="connsiteY29" fmla="*/ 655200 h 1044000"/>
              <a:gd name="connsiteX30" fmla="*/ 460800 w 514800"/>
              <a:gd name="connsiteY30" fmla="*/ 669600 h 1044000"/>
              <a:gd name="connsiteX31" fmla="*/ 514800 w 514800"/>
              <a:gd name="connsiteY31" fmla="*/ 669600 h 1044000"/>
              <a:gd name="connsiteX0" fmla="*/ 514800 w 514800"/>
              <a:gd name="connsiteY0" fmla="*/ 669600 h 1044000"/>
              <a:gd name="connsiteX1" fmla="*/ 378000 w 514800"/>
              <a:gd name="connsiteY1" fmla="*/ 1011600 h 1044000"/>
              <a:gd name="connsiteX2" fmla="*/ 198000 w 514800"/>
              <a:gd name="connsiteY2" fmla="*/ 1040400 h 1044000"/>
              <a:gd name="connsiteX3" fmla="*/ 97200 w 514800"/>
              <a:gd name="connsiteY3" fmla="*/ 1044000 h 1044000"/>
              <a:gd name="connsiteX4" fmla="*/ 39600 w 514800"/>
              <a:gd name="connsiteY4" fmla="*/ 1044000 h 1044000"/>
              <a:gd name="connsiteX5" fmla="*/ 21600 w 514800"/>
              <a:gd name="connsiteY5" fmla="*/ 1036800 h 1044000"/>
              <a:gd name="connsiteX6" fmla="*/ 0 w 514800"/>
              <a:gd name="connsiteY6" fmla="*/ 1011600 h 1044000"/>
              <a:gd name="connsiteX7" fmla="*/ 0 w 514800"/>
              <a:gd name="connsiteY7" fmla="*/ 982800 h 1044000"/>
              <a:gd name="connsiteX8" fmla="*/ 10800 w 514800"/>
              <a:gd name="connsiteY8" fmla="*/ 943200 h 1044000"/>
              <a:gd name="connsiteX9" fmla="*/ 39600 w 514800"/>
              <a:gd name="connsiteY9" fmla="*/ 900000 h 1044000"/>
              <a:gd name="connsiteX10" fmla="*/ 93600 w 514800"/>
              <a:gd name="connsiteY10" fmla="*/ 831600 h 1044000"/>
              <a:gd name="connsiteX11" fmla="*/ 133200 w 514800"/>
              <a:gd name="connsiteY11" fmla="*/ 752400 h 1044000"/>
              <a:gd name="connsiteX12" fmla="*/ 176400 w 514800"/>
              <a:gd name="connsiteY12" fmla="*/ 619200 h 1044000"/>
              <a:gd name="connsiteX13" fmla="*/ 230400 w 514800"/>
              <a:gd name="connsiteY13" fmla="*/ 338400 h 1044000"/>
              <a:gd name="connsiteX14" fmla="*/ 252000 w 514800"/>
              <a:gd name="connsiteY14" fmla="*/ 136800 h 1044000"/>
              <a:gd name="connsiteX15" fmla="*/ 262800 w 514800"/>
              <a:gd name="connsiteY15" fmla="*/ 46800 h 1044000"/>
              <a:gd name="connsiteX16" fmla="*/ 262800 w 514800"/>
              <a:gd name="connsiteY16" fmla="*/ 28800 h 1044000"/>
              <a:gd name="connsiteX17" fmla="*/ 270000 w 514800"/>
              <a:gd name="connsiteY17" fmla="*/ 14400 h 1044000"/>
              <a:gd name="connsiteX18" fmla="*/ 291600 w 514800"/>
              <a:gd name="connsiteY18" fmla="*/ 0 h 1044000"/>
              <a:gd name="connsiteX19" fmla="*/ 306000 w 514800"/>
              <a:gd name="connsiteY19" fmla="*/ 0 h 1044000"/>
              <a:gd name="connsiteX20" fmla="*/ 316800 w 514800"/>
              <a:gd name="connsiteY20" fmla="*/ 7200 h 1044000"/>
              <a:gd name="connsiteX21" fmla="*/ 327600 w 514800"/>
              <a:gd name="connsiteY21" fmla="*/ 25200 h 1044000"/>
              <a:gd name="connsiteX22" fmla="*/ 327600 w 514800"/>
              <a:gd name="connsiteY22" fmla="*/ 46800 h 1044000"/>
              <a:gd name="connsiteX23" fmla="*/ 338400 w 514800"/>
              <a:gd name="connsiteY23" fmla="*/ 248400 h 1044000"/>
              <a:gd name="connsiteX24" fmla="*/ 352800 w 514800"/>
              <a:gd name="connsiteY24" fmla="*/ 414000 h 1044000"/>
              <a:gd name="connsiteX25" fmla="*/ 370800 w 514800"/>
              <a:gd name="connsiteY25" fmla="*/ 522000 h 1044000"/>
              <a:gd name="connsiteX26" fmla="*/ 388800 w 514800"/>
              <a:gd name="connsiteY26" fmla="*/ 590400 h 1044000"/>
              <a:gd name="connsiteX27" fmla="*/ 406800 w 514800"/>
              <a:gd name="connsiteY27" fmla="*/ 626400 h 1044000"/>
              <a:gd name="connsiteX28" fmla="*/ 432000 w 514800"/>
              <a:gd name="connsiteY28" fmla="*/ 655200 h 1044000"/>
              <a:gd name="connsiteX29" fmla="*/ 460800 w 514800"/>
              <a:gd name="connsiteY29" fmla="*/ 669600 h 1044000"/>
              <a:gd name="connsiteX30" fmla="*/ 514800 w 514800"/>
              <a:gd name="connsiteY30" fmla="*/ 669600 h 1044000"/>
              <a:gd name="connsiteX0" fmla="*/ 514800 w 514800"/>
              <a:gd name="connsiteY0" fmla="*/ 669600 h 1044000"/>
              <a:gd name="connsiteX1" fmla="*/ 198000 w 514800"/>
              <a:gd name="connsiteY1" fmla="*/ 1040400 h 1044000"/>
              <a:gd name="connsiteX2" fmla="*/ 97200 w 514800"/>
              <a:gd name="connsiteY2" fmla="*/ 1044000 h 1044000"/>
              <a:gd name="connsiteX3" fmla="*/ 39600 w 514800"/>
              <a:gd name="connsiteY3" fmla="*/ 1044000 h 1044000"/>
              <a:gd name="connsiteX4" fmla="*/ 21600 w 514800"/>
              <a:gd name="connsiteY4" fmla="*/ 1036800 h 1044000"/>
              <a:gd name="connsiteX5" fmla="*/ 0 w 514800"/>
              <a:gd name="connsiteY5" fmla="*/ 1011600 h 1044000"/>
              <a:gd name="connsiteX6" fmla="*/ 0 w 514800"/>
              <a:gd name="connsiteY6" fmla="*/ 982800 h 1044000"/>
              <a:gd name="connsiteX7" fmla="*/ 10800 w 514800"/>
              <a:gd name="connsiteY7" fmla="*/ 943200 h 1044000"/>
              <a:gd name="connsiteX8" fmla="*/ 39600 w 514800"/>
              <a:gd name="connsiteY8" fmla="*/ 900000 h 1044000"/>
              <a:gd name="connsiteX9" fmla="*/ 93600 w 514800"/>
              <a:gd name="connsiteY9" fmla="*/ 831600 h 1044000"/>
              <a:gd name="connsiteX10" fmla="*/ 133200 w 514800"/>
              <a:gd name="connsiteY10" fmla="*/ 752400 h 1044000"/>
              <a:gd name="connsiteX11" fmla="*/ 176400 w 514800"/>
              <a:gd name="connsiteY11" fmla="*/ 619200 h 1044000"/>
              <a:gd name="connsiteX12" fmla="*/ 230400 w 514800"/>
              <a:gd name="connsiteY12" fmla="*/ 338400 h 1044000"/>
              <a:gd name="connsiteX13" fmla="*/ 252000 w 514800"/>
              <a:gd name="connsiteY13" fmla="*/ 136800 h 1044000"/>
              <a:gd name="connsiteX14" fmla="*/ 262800 w 514800"/>
              <a:gd name="connsiteY14" fmla="*/ 46800 h 1044000"/>
              <a:gd name="connsiteX15" fmla="*/ 262800 w 514800"/>
              <a:gd name="connsiteY15" fmla="*/ 28800 h 1044000"/>
              <a:gd name="connsiteX16" fmla="*/ 270000 w 514800"/>
              <a:gd name="connsiteY16" fmla="*/ 14400 h 1044000"/>
              <a:gd name="connsiteX17" fmla="*/ 291600 w 514800"/>
              <a:gd name="connsiteY17" fmla="*/ 0 h 1044000"/>
              <a:gd name="connsiteX18" fmla="*/ 306000 w 514800"/>
              <a:gd name="connsiteY18" fmla="*/ 0 h 1044000"/>
              <a:gd name="connsiteX19" fmla="*/ 316800 w 514800"/>
              <a:gd name="connsiteY19" fmla="*/ 7200 h 1044000"/>
              <a:gd name="connsiteX20" fmla="*/ 327600 w 514800"/>
              <a:gd name="connsiteY20" fmla="*/ 25200 h 1044000"/>
              <a:gd name="connsiteX21" fmla="*/ 327600 w 514800"/>
              <a:gd name="connsiteY21" fmla="*/ 46800 h 1044000"/>
              <a:gd name="connsiteX22" fmla="*/ 338400 w 514800"/>
              <a:gd name="connsiteY22" fmla="*/ 248400 h 1044000"/>
              <a:gd name="connsiteX23" fmla="*/ 352800 w 514800"/>
              <a:gd name="connsiteY23" fmla="*/ 414000 h 1044000"/>
              <a:gd name="connsiteX24" fmla="*/ 370800 w 514800"/>
              <a:gd name="connsiteY24" fmla="*/ 522000 h 1044000"/>
              <a:gd name="connsiteX25" fmla="*/ 388800 w 514800"/>
              <a:gd name="connsiteY25" fmla="*/ 590400 h 1044000"/>
              <a:gd name="connsiteX26" fmla="*/ 406800 w 514800"/>
              <a:gd name="connsiteY26" fmla="*/ 626400 h 1044000"/>
              <a:gd name="connsiteX27" fmla="*/ 432000 w 514800"/>
              <a:gd name="connsiteY27" fmla="*/ 655200 h 1044000"/>
              <a:gd name="connsiteX28" fmla="*/ 460800 w 514800"/>
              <a:gd name="connsiteY28" fmla="*/ 669600 h 1044000"/>
              <a:gd name="connsiteX29" fmla="*/ 514800 w 514800"/>
              <a:gd name="connsiteY29" fmla="*/ 669600 h 1044000"/>
              <a:gd name="connsiteX0" fmla="*/ 514800 w 514800"/>
              <a:gd name="connsiteY0" fmla="*/ 669600 h 1044000"/>
              <a:gd name="connsiteX1" fmla="*/ 97200 w 514800"/>
              <a:gd name="connsiteY1" fmla="*/ 1044000 h 1044000"/>
              <a:gd name="connsiteX2" fmla="*/ 39600 w 514800"/>
              <a:gd name="connsiteY2" fmla="*/ 1044000 h 1044000"/>
              <a:gd name="connsiteX3" fmla="*/ 21600 w 514800"/>
              <a:gd name="connsiteY3" fmla="*/ 1036800 h 1044000"/>
              <a:gd name="connsiteX4" fmla="*/ 0 w 514800"/>
              <a:gd name="connsiteY4" fmla="*/ 1011600 h 1044000"/>
              <a:gd name="connsiteX5" fmla="*/ 0 w 514800"/>
              <a:gd name="connsiteY5" fmla="*/ 982800 h 1044000"/>
              <a:gd name="connsiteX6" fmla="*/ 10800 w 514800"/>
              <a:gd name="connsiteY6" fmla="*/ 943200 h 1044000"/>
              <a:gd name="connsiteX7" fmla="*/ 39600 w 514800"/>
              <a:gd name="connsiteY7" fmla="*/ 900000 h 1044000"/>
              <a:gd name="connsiteX8" fmla="*/ 93600 w 514800"/>
              <a:gd name="connsiteY8" fmla="*/ 831600 h 1044000"/>
              <a:gd name="connsiteX9" fmla="*/ 133200 w 514800"/>
              <a:gd name="connsiteY9" fmla="*/ 752400 h 1044000"/>
              <a:gd name="connsiteX10" fmla="*/ 176400 w 514800"/>
              <a:gd name="connsiteY10" fmla="*/ 619200 h 1044000"/>
              <a:gd name="connsiteX11" fmla="*/ 230400 w 514800"/>
              <a:gd name="connsiteY11" fmla="*/ 338400 h 1044000"/>
              <a:gd name="connsiteX12" fmla="*/ 252000 w 514800"/>
              <a:gd name="connsiteY12" fmla="*/ 136800 h 1044000"/>
              <a:gd name="connsiteX13" fmla="*/ 262800 w 514800"/>
              <a:gd name="connsiteY13" fmla="*/ 46800 h 1044000"/>
              <a:gd name="connsiteX14" fmla="*/ 262800 w 514800"/>
              <a:gd name="connsiteY14" fmla="*/ 28800 h 1044000"/>
              <a:gd name="connsiteX15" fmla="*/ 270000 w 514800"/>
              <a:gd name="connsiteY15" fmla="*/ 14400 h 1044000"/>
              <a:gd name="connsiteX16" fmla="*/ 291600 w 514800"/>
              <a:gd name="connsiteY16" fmla="*/ 0 h 1044000"/>
              <a:gd name="connsiteX17" fmla="*/ 306000 w 514800"/>
              <a:gd name="connsiteY17" fmla="*/ 0 h 1044000"/>
              <a:gd name="connsiteX18" fmla="*/ 316800 w 514800"/>
              <a:gd name="connsiteY18" fmla="*/ 7200 h 1044000"/>
              <a:gd name="connsiteX19" fmla="*/ 327600 w 514800"/>
              <a:gd name="connsiteY19" fmla="*/ 25200 h 1044000"/>
              <a:gd name="connsiteX20" fmla="*/ 327600 w 514800"/>
              <a:gd name="connsiteY20" fmla="*/ 46800 h 1044000"/>
              <a:gd name="connsiteX21" fmla="*/ 338400 w 514800"/>
              <a:gd name="connsiteY21" fmla="*/ 248400 h 1044000"/>
              <a:gd name="connsiteX22" fmla="*/ 352800 w 514800"/>
              <a:gd name="connsiteY22" fmla="*/ 414000 h 1044000"/>
              <a:gd name="connsiteX23" fmla="*/ 370800 w 514800"/>
              <a:gd name="connsiteY23" fmla="*/ 522000 h 1044000"/>
              <a:gd name="connsiteX24" fmla="*/ 388800 w 514800"/>
              <a:gd name="connsiteY24" fmla="*/ 590400 h 1044000"/>
              <a:gd name="connsiteX25" fmla="*/ 406800 w 514800"/>
              <a:gd name="connsiteY25" fmla="*/ 626400 h 1044000"/>
              <a:gd name="connsiteX26" fmla="*/ 432000 w 514800"/>
              <a:gd name="connsiteY26" fmla="*/ 655200 h 1044000"/>
              <a:gd name="connsiteX27" fmla="*/ 460800 w 514800"/>
              <a:gd name="connsiteY27" fmla="*/ 669600 h 1044000"/>
              <a:gd name="connsiteX28" fmla="*/ 514800 w 514800"/>
              <a:gd name="connsiteY28" fmla="*/ 669600 h 1044000"/>
              <a:gd name="connsiteX0" fmla="*/ 514800 w 514800"/>
              <a:gd name="connsiteY0" fmla="*/ 669600 h 1044000"/>
              <a:gd name="connsiteX1" fmla="*/ 39600 w 514800"/>
              <a:gd name="connsiteY1" fmla="*/ 1044000 h 1044000"/>
              <a:gd name="connsiteX2" fmla="*/ 21600 w 514800"/>
              <a:gd name="connsiteY2" fmla="*/ 1036800 h 1044000"/>
              <a:gd name="connsiteX3" fmla="*/ 0 w 514800"/>
              <a:gd name="connsiteY3" fmla="*/ 1011600 h 1044000"/>
              <a:gd name="connsiteX4" fmla="*/ 0 w 514800"/>
              <a:gd name="connsiteY4" fmla="*/ 982800 h 1044000"/>
              <a:gd name="connsiteX5" fmla="*/ 10800 w 514800"/>
              <a:gd name="connsiteY5" fmla="*/ 943200 h 1044000"/>
              <a:gd name="connsiteX6" fmla="*/ 39600 w 514800"/>
              <a:gd name="connsiteY6" fmla="*/ 900000 h 1044000"/>
              <a:gd name="connsiteX7" fmla="*/ 93600 w 514800"/>
              <a:gd name="connsiteY7" fmla="*/ 831600 h 1044000"/>
              <a:gd name="connsiteX8" fmla="*/ 133200 w 514800"/>
              <a:gd name="connsiteY8" fmla="*/ 752400 h 1044000"/>
              <a:gd name="connsiteX9" fmla="*/ 176400 w 514800"/>
              <a:gd name="connsiteY9" fmla="*/ 619200 h 1044000"/>
              <a:gd name="connsiteX10" fmla="*/ 230400 w 514800"/>
              <a:gd name="connsiteY10" fmla="*/ 338400 h 1044000"/>
              <a:gd name="connsiteX11" fmla="*/ 252000 w 514800"/>
              <a:gd name="connsiteY11" fmla="*/ 136800 h 1044000"/>
              <a:gd name="connsiteX12" fmla="*/ 262800 w 514800"/>
              <a:gd name="connsiteY12" fmla="*/ 46800 h 1044000"/>
              <a:gd name="connsiteX13" fmla="*/ 262800 w 514800"/>
              <a:gd name="connsiteY13" fmla="*/ 28800 h 1044000"/>
              <a:gd name="connsiteX14" fmla="*/ 270000 w 514800"/>
              <a:gd name="connsiteY14" fmla="*/ 14400 h 1044000"/>
              <a:gd name="connsiteX15" fmla="*/ 291600 w 514800"/>
              <a:gd name="connsiteY15" fmla="*/ 0 h 1044000"/>
              <a:gd name="connsiteX16" fmla="*/ 306000 w 514800"/>
              <a:gd name="connsiteY16" fmla="*/ 0 h 1044000"/>
              <a:gd name="connsiteX17" fmla="*/ 316800 w 514800"/>
              <a:gd name="connsiteY17" fmla="*/ 7200 h 1044000"/>
              <a:gd name="connsiteX18" fmla="*/ 327600 w 514800"/>
              <a:gd name="connsiteY18" fmla="*/ 25200 h 1044000"/>
              <a:gd name="connsiteX19" fmla="*/ 327600 w 514800"/>
              <a:gd name="connsiteY19" fmla="*/ 46800 h 1044000"/>
              <a:gd name="connsiteX20" fmla="*/ 338400 w 514800"/>
              <a:gd name="connsiteY20" fmla="*/ 248400 h 1044000"/>
              <a:gd name="connsiteX21" fmla="*/ 352800 w 514800"/>
              <a:gd name="connsiteY21" fmla="*/ 414000 h 1044000"/>
              <a:gd name="connsiteX22" fmla="*/ 370800 w 514800"/>
              <a:gd name="connsiteY22" fmla="*/ 522000 h 1044000"/>
              <a:gd name="connsiteX23" fmla="*/ 388800 w 514800"/>
              <a:gd name="connsiteY23" fmla="*/ 590400 h 1044000"/>
              <a:gd name="connsiteX24" fmla="*/ 406800 w 514800"/>
              <a:gd name="connsiteY24" fmla="*/ 626400 h 1044000"/>
              <a:gd name="connsiteX25" fmla="*/ 432000 w 514800"/>
              <a:gd name="connsiteY25" fmla="*/ 655200 h 1044000"/>
              <a:gd name="connsiteX26" fmla="*/ 460800 w 514800"/>
              <a:gd name="connsiteY26" fmla="*/ 669600 h 1044000"/>
              <a:gd name="connsiteX27" fmla="*/ 514800 w 514800"/>
              <a:gd name="connsiteY27" fmla="*/ 669600 h 1044000"/>
              <a:gd name="connsiteX0" fmla="*/ 514800 w 514800"/>
              <a:gd name="connsiteY0" fmla="*/ 669600 h 1036800"/>
              <a:gd name="connsiteX1" fmla="*/ 21600 w 514800"/>
              <a:gd name="connsiteY1" fmla="*/ 1036800 h 1036800"/>
              <a:gd name="connsiteX2" fmla="*/ 0 w 514800"/>
              <a:gd name="connsiteY2" fmla="*/ 1011600 h 1036800"/>
              <a:gd name="connsiteX3" fmla="*/ 0 w 514800"/>
              <a:gd name="connsiteY3" fmla="*/ 982800 h 1036800"/>
              <a:gd name="connsiteX4" fmla="*/ 10800 w 514800"/>
              <a:gd name="connsiteY4" fmla="*/ 943200 h 1036800"/>
              <a:gd name="connsiteX5" fmla="*/ 39600 w 514800"/>
              <a:gd name="connsiteY5" fmla="*/ 900000 h 1036800"/>
              <a:gd name="connsiteX6" fmla="*/ 93600 w 514800"/>
              <a:gd name="connsiteY6" fmla="*/ 831600 h 1036800"/>
              <a:gd name="connsiteX7" fmla="*/ 133200 w 514800"/>
              <a:gd name="connsiteY7" fmla="*/ 752400 h 1036800"/>
              <a:gd name="connsiteX8" fmla="*/ 176400 w 514800"/>
              <a:gd name="connsiteY8" fmla="*/ 619200 h 1036800"/>
              <a:gd name="connsiteX9" fmla="*/ 230400 w 514800"/>
              <a:gd name="connsiteY9" fmla="*/ 338400 h 1036800"/>
              <a:gd name="connsiteX10" fmla="*/ 252000 w 514800"/>
              <a:gd name="connsiteY10" fmla="*/ 136800 h 1036800"/>
              <a:gd name="connsiteX11" fmla="*/ 262800 w 514800"/>
              <a:gd name="connsiteY11" fmla="*/ 46800 h 1036800"/>
              <a:gd name="connsiteX12" fmla="*/ 262800 w 514800"/>
              <a:gd name="connsiteY12" fmla="*/ 28800 h 1036800"/>
              <a:gd name="connsiteX13" fmla="*/ 270000 w 514800"/>
              <a:gd name="connsiteY13" fmla="*/ 14400 h 1036800"/>
              <a:gd name="connsiteX14" fmla="*/ 291600 w 514800"/>
              <a:gd name="connsiteY14" fmla="*/ 0 h 1036800"/>
              <a:gd name="connsiteX15" fmla="*/ 306000 w 514800"/>
              <a:gd name="connsiteY15" fmla="*/ 0 h 1036800"/>
              <a:gd name="connsiteX16" fmla="*/ 316800 w 514800"/>
              <a:gd name="connsiteY16" fmla="*/ 7200 h 1036800"/>
              <a:gd name="connsiteX17" fmla="*/ 327600 w 514800"/>
              <a:gd name="connsiteY17" fmla="*/ 25200 h 1036800"/>
              <a:gd name="connsiteX18" fmla="*/ 327600 w 514800"/>
              <a:gd name="connsiteY18" fmla="*/ 46800 h 1036800"/>
              <a:gd name="connsiteX19" fmla="*/ 338400 w 514800"/>
              <a:gd name="connsiteY19" fmla="*/ 248400 h 1036800"/>
              <a:gd name="connsiteX20" fmla="*/ 352800 w 514800"/>
              <a:gd name="connsiteY20" fmla="*/ 414000 h 1036800"/>
              <a:gd name="connsiteX21" fmla="*/ 370800 w 514800"/>
              <a:gd name="connsiteY21" fmla="*/ 522000 h 1036800"/>
              <a:gd name="connsiteX22" fmla="*/ 388800 w 514800"/>
              <a:gd name="connsiteY22" fmla="*/ 590400 h 1036800"/>
              <a:gd name="connsiteX23" fmla="*/ 406800 w 514800"/>
              <a:gd name="connsiteY23" fmla="*/ 626400 h 1036800"/>
              <a:gd name="connsiteX24" fmla="*/ 432000 w 514800"/>
              <a:gd name="connsiteY24" fmla="*/ 655200 h 1036800"/>
              <a:gd name="connsiteX25" fmla="*/ 460800 w 514800"/>
              <a:gd name="connsiteY25" fmla="*/ 669600 h 1036800"/>
              <a:gd name="connsiteX26" fmla="*/ 514800 w 514800"/>
              <a:gd name="connsiteY26" fmla="*/ 669600 h 1036800"/>
              <a:gd name="connsiteX0" fmla="*/ 514800 w 514800"/>
              <a:gd name="connsiteY0" fmla="*/ 669600 h 1011600"/>
              <a:gd name="connsiteX1" fmla="*/ 0 w 514800"/>
              <a:gd name="connsiteY1" fmla="*/ 1011600 h 1011600"/>
              <a:gd name="connsiteX2" fmla="*/ 0 w 514800"/>
              <a:gd name="connsiteY2" fmla="*/ 982800 h 1011600"/>
              <a:gd name="connsiteX3" fmla="*/ 10800 w 514800"/>
              <a:gd name="connsiteY3" fmla="*/ 943200 h 1011600"/>
              <a:gd name="connsiteX4" fmla="*/ 39600 w 514800"/>
              <a:gd name="connsiteY4" fmla="*/ 900000 h 1011600"/>
              <a:gd name="connsiteX5" fmla="*/ 93600 w 514800"/>
              <a:gd name="connsiteY5" fmla="*/ 831600 h 1011600"/>
              <a:gd name="connsiteX6" fmla="*/ 133200 w 514800"/>
              <a:gd name="connsiteY6" fmla="*/ 752400 h 1011600"/>
              <a:gd name="connsiteX7" fmla="*/ 176400 w 514800"/>
              <a:gd name="connsiteY7" fmla="*/ 619200 h 1011600"/>
              <a:gd name="connsiteX8" fmla="*/ 230400 w 514800"/>
              <a:gd name="connsiteY8" fmla="*/ 338400 h 1011600"/>
              <a:gd name="connsiteX9" fmla="*/ 252000 w 514800"/>
              <a:gd name="connsiteY9" fmla="*/ 136800 h 1011600"/>
              <a:gd name="connsiteX10" fmla="*/ 262800 w 514800"/>
              <a:gd name="connsiteY10" fmla="*/ 46800 h 1011600"/>
              <a:gd name="connsiteX11" fmla="*/ 262800 w 514800"/>
              <a:gd name="connsiteY11" fmla="*/ 28800 h 1011600"/>
              <a:gd name="connsiteX12" fmla="*/ 270000 w 514800"/>
              <a:gd name="connsiteY12" fmla="*/ 14400 h 1011600"/>
              <a:gd name="connsiteX13" fmla="*/ 291600 w 514800"/>
              <a:gd name="connsiteY13" fmla="*/ 0 h 1011600"/>
              <a:gd name="connsiteX14" fmla="*/ 306000 w 514800"/>
              <a:gd name="connsiteY14" fmla="*/ 0 h 1011600"/>
              <a:gd name="connsiteX15" fmla="*/ 316800 w 514800"/>
              <a:gd name="connsiteY15" fmla="*/ 7200 h 1011600"/>
              <a:gd name="connsiteX16" fmla="*/ 327600 w 514800"/>
              <a:gd name="connsiteY16" fmla="*/ 25200 h 1011600"/>
              <a:gd name="connsiteX17" fmla="*/ 327600 w 514800"/>
              <a:gd name="connsiteY17" fmla="*/ 46800 h 1011600"/>
              <a:gd name="connsiteX18" fmla="*/ 338400 w 514800"/>
              <a:gd name="connsiteY18" fmla="*/ 248400 h 1011600"/>
              <a:gd name="connsiteX19" fmla="*/ 352800 w 514800"/>
              <a:gd name="connsiteY19" fmla="*/ 414000 h 1011600"/>
              <a:gd name="connsiteX20" fmla="*/ 370800 w 514800"/>
              <a:gd name="connsiteY20" fmla="*/ 522000 h 1011600"/>
              <a:gd name="connsiteX21" fmla="*/ 388800 w 514800"/>
              <a:gd name="connsiteY21" fmla="*/ 590400 h 1011600"/>
              <a:gd name="connsiteX22" fmla="*/ 406800 w 514800"/>
              <a:gd name="connsiteY22" fmla="*/ 626400 h 1011600"/>
              <a:gd name="connsiteX23" fmla="*/ 432000 w 514800"/>
              <a:gd name="connsiteY23" fmla="*/ 655200 h 1011600"/>
              <a:gd name="connsiteX24" fmla="*/ 460800 w 514800"/>
              <a:gd name="connsiteY24" fmla="*/ 669600 h 1011600"/>
              <a:gd name="connsiteX25" fmla="*/ 514800 w 514800"/>
              <a:gd name="connsiteY25" fmla="*/ 669600 h 1011600"/>
              <a:gd name="connsiteX0" fmla="*/ 514800 w 514800"/>
              <a:gd name="connsiteY0" fmla="*/ 669600 h 982800"/>
              <a:gd name="connsiteX1" fmla="*/ 0 w 514800"/>
              <a:gd name="connsiteY1" fmla="*/ 982800 h 982800"/>
              <a:gd name="connsiteX2" fmla="*/ 10800 w 514800"/>
              <a:gd name="connsiteY2" fmla="*/ 943200 h 982800"/>
              <a:gd name="connsiteX3" fmla="*/ 39600 w 514800"/>
              <a:gd name="connsiteY3" fmla="*/ 900000 h 982800"/>
              <a:gd name="connsiteX4" fmla="*/ 93600 w 514800"/>
              <a:gd name="connsiteY4" fmla="*/ 831600 h 982800"/>
              <a:gd name="connsiteX5" fmla="*/ 133200 w 514800"/>
              <a:gd name="connsiteY5" fmla="*/ 752400 h 982800"/>
              <a:gd name="connsiteX6" fmla="*/ 176400 w 514800"/>
              <a:gd name="connsiteY6" fmla="*/ 619200 h 982800"/>
              <a:gd name="connsiteX7" fmla="*/ 230400 w 514800"/>
              <a:gd name="connsiteY7" fmla="*/ 338400 h 982800"/>
              <a:gd name="connsiteX8" fmla="*/ 252000 w 514800"/>
              <a:gd name="connsiteY8" fmla="*/ 136800 h 982800"/>
              <a:gd name="connsiteX9" fmla="*/ 262800 w 514800"/>
              <a:gd name="connsiteY9" fmla="*/ 46800 h 982800"/>
              <a:gd name="connsiteX10" fmla="*/ 262800 w 514800"/>
              <a:gd name="connsiteY10" fmla="*/ 28800 h 982800"/>
              <a:gd name="connsiteX11" fmla="*/ 270000 w 514800"/>
              <a:gd name="connsiteY11" fmla="*/ 14400 h 982800"/>
              <a:gd name="connsiteX12" fmla="*/ 291600 w 514800"/>
              <a:gd name="connsiteY12" fmla="*/ 0 h 982800"/>
              <a:gd name="connsiteX13" fmla="*/ 306000 w 514800"/>
              <a:gd name="connsiteY13" fmla="*/ 0 h 982800"/>
              <a:gd name="connsiteX14" fmla="*/ 316800 w 514800"/>
              <a:gd name="connsiteY14" fmla="*/ 7200 h 982800"/>
              <a:gd name="connsiteX15" fmla="*/ 327600 w 514800"/>
              <a:gd name="connsiteY15" fmla="*/ 25200 h 982800"/>
              <a:gd name="connsiteX16" fmla="*/ 327600 w 514800"/>
              <a:gd name="connsiteY16" fmla="*/ 46800 h 982800"/>
              <a:gd name="connsiteX17" fmla="*/ 338400 w 514800"/>
              <a:gd name="connsiteY17" fmla="*/ 248400 h 982800"/>
              <a:gd name="connsiteX18" fmla="*/ 352800 w 514800"/>
              <a:gd name="connsiteY18" fmla="*/ 414000 h 982800"/>
              <a:gd name="connsiteX19" fmla="*/ 370800 w 514800"/>
              <a:gd name="connsiteY19" fmla="*/ 522000 h 982800"/>
              <a:gd name="connsiteX20" fmla="*/ 388800 w 514800"/>
              <a:gd name="connsiteY20" fmla="*/ 590400 h 982800"/>
              <a:gd name="connsiteX21" fmla="*/ 406800 w 514800"/>
              <a:gd name="connsiteY21" fmla="*/ 626400 h 982800"/>
              <a:gd name="connsiteX22" fmla="*/ 432000 w 514800"/>
              <a:gd name="connsiteY22" fmla="*/ 655200 h 982800"/>
              <a:gd name="connsiteX23" fmla="*/ 460800 w 514800"/>
              <a:gd name="connsiteY23" fmla="*/ 669600 h 982800"/>
              <a:gd name="connsiteX24" fmla="*/ 514800 w 514800"/>
              <a:gd name="connsiteY24" fmla="*/ 669600 h 982800"/>
              <a:gd name="connsiteX0" fmla="*/ 504000 w 504000"/>
              <a:gd name="connsiteY0" fmla="*/ 669600 h 943200"/>
              <a:gd name="connsiteX1" fmla="*/ 0 w 504000"/>
              <a:gd name="connsiteY1" fmla="*/ 943200 h 943200"/>
              <a:gd name="connsiteX2" fmla="*/ 28800 w 504000"/>
              <a:gd name="connsiteY2" fmla="*/ 900000 h 943200"/>
              <a:gd name="connsiteX3" fmla="*/ 82800 w 504000"/>
              <a:gd name="connsiteY3" fmla="*/ 831600 h 943200"/>
              <a:gd name="connsiteX4" fmla="*/ 122400 w 504000"/>
              <a:gd name="connsiteY4" fmla="*/ 752400 h 943200"/>
              <a:gd name="connsiteX5" fmla="*/ 165600 w 504000"/>
              <a:gd name="connsiteY5" fmla="*/ 619200 h 943200"/>
              <a:gd name="connsiteX6" fmla="*/ 219600 w 504000"/>
              <a:gd name="connsiteY6" fmla="*/ 338400 h 943200"/>
              <a:gd name="connsiteX7" fmla="*/ 241200 w 504000"/>
              <a:gd name="connsiteY7" fmla="*/ 136800 h 943200"/>
              <a:gd name="connsiteX8" fmla="*/ 252000 w 504000"/>
              <a:gd name="connsiteY8" fmla="*/ 46800 h 943200"/>
              <a:gd name="connsiteX9" fmla="*/ 252000 w 504000"/>
              <a:gd name="connsiteY9" fmla="*/ 28800 h 943200"/>
              <a:gd name="connsiteX10" fmla="*/ 259200 w 504000"/>
              <a:gd name="connsiteY10" fmla="*/ 14400 h 943200"/>
              <a:gd name="connsiteX11" fmla="*/ 280800 w 504000"/>
              <a:gd name="connsiteY11" fmla="*/ 0 h 943200"/>
              <a:gd name="connsiteX12" fmla="*/ 295200 w 504000"/>
              <a:gd name="connsiteY12" fmla="*/ 0 h 943200"/>
              <a:gd name="connsiteX13" fmla="*/ 306000 w 504000"/>
              <a:gd name="connsiteY13" fmla="*/ 7200 h 943200"/>
              <a:gd name="connsiteX14" fmla="*/ 316800 w 504000"/>
              <a:gd name="connsiteY14" fmla="*/ 25200 h 943200"/>
              <a:gd name="connsiteX15" fmla="*/ 316800 w 504000"/>
              <a:gd name="connsiteY15" fmla="*/ 46800 h 943200"/>
              <a:gd name="connsiteX16" fmla="*/ 327600 w 504000"/>
              <a:gd name="connsiteY16" fmla="*/ 248400 h 943200"/>
              <a:gd name="connsiteX17" fmla="*/ 342000 w 504000"/>
              <a:gd name="connsiteY17" fmla="*/ 414000 h 943200"/>
              <a:gd name="connsiteX18" fmla="*/ 360000 w 504000"/>
              <a:gd name="connsiteY18" fmla="*/ 522000 h 943200"/>
              <a:gd name="connsiteX19" fmla="*/ 378000 w 504000"/>
              <a:gd name="connsiteY19" fmla="*/ 590400 h 943200"/>
              <a:gd name="connsiteX20" fmla="*/ 396000 w 504000"/>
              <a:gd name="connsiteY20" fmla="*/ 626400 h 943200"/>
              <a:gd name="connsiteX21" fmla="*/ 421200 w 504000"/>
              <a:gd name="connsiteY21" fmla="*/ 655200 h 943200"/>
              <a:gd name="connsiteX22" fmla="*/ 450000 w 504000"/>
              <a:gd name="connsiteY22" fmla="*/ 669600 h 943200"/>
              <a:gd name="connsiteX23" fmla="*/ 504000 w 504000"/>
              <a:gd name="connsiteY23" fmla="*/ 669600 h 943200"/>
              <a:gd name="connsiteX0" fmla="*/ 475200 w 475200"/>
              <a:gd name="connsiteY0" fmla="*/ 669600 h 900000"/>
              <a:gd name="connsiteX1" fmla="*/ 0 w 475200"/>
              <a:gd name="connsiteY1" fmla="*/ 900000 h 900000"/>
              <a:gd name="connsiteX2" fmla="*/ 54000 w 475200"/>
              <a:gd name="connsiteY2" fmla="*/ 831600 h 900000"/>
              <a:gd name="connsiteX3" fmla="*/ 93600 w 475200"/>
              <a:gd name="connsiteY3" fmla="*/ 752400 h 900000"/>
              <a:gd name="connsiteX4" fmla="*/ 136800 w 475200"/>
              <a:gd name="connsiteY4" fmla="*/ 619200 h 900000"/>
              <a:gd name="connsiteX5" fmla="*/ 190800 w 475200"/>
              <a:gd name="connsiteY5" fmla="*/ 338400 h 900000"/>
              <a:gd name="connsiteX6" fmla="*/ 212400 w 475200"/>
              <a:gd name="connsiteY6" fmla="*/ 136800 h 900000"/>
              <a:gd name="connsiteX7" fmla="*/ 223200 w 475200"/>
              <a:gd name="connsiteY7" fmla="*/ 46800 h 900000"/>
              <a:gd name="connsiteX8" fmla="*/ 223200 w 475200"/>
              <a:gd name="connsiteY8" fmla="*/ 28800 h 900000"/>
              <a:gd name="connsiteX9" fmla="*/ 230400 w 475200"/>
              <a:gd name="connsiteY9" fmla="*/ 14400 h 900000"/>
              <a:gd name="connsiteX10" fmla="*/ 252000 w 475200"/>
              <a:gd name="connsiteY10" fmla="*/ 0 h 900000"/>
              <a:gd name="connsiteX11" fmla="*/ 266400 w 475200"/>
              <a:gd name="connsiteY11" fmla="*/ 0 h 900000"/>
              <a:gd name="connsiteX12" fmla="*/ 277200 w 475200"/>
              <a:gd name="connsiteY12" fmla="*/ 7200 h 900000"/>
              <a:gd name="connsiteX13" fmla="*/ 288000 w 475200"/>
              <a:gd name="connsiteY13" fmla="*/ 25200 h 900000"/>
              <a:gd name="connsiteX14" fmla="*/ 288000 w 475200"/>
              <a:gd name="connsiteY14" fmla="*/ 46800 h 900000"/>
              <a:gd name="connsiteX15" fmla="*/ 298800 w 475200"/>
              <a:gd name="connsiteY15" fmla="*/ 248400 h 900000"/>
              <a:gd name="connsiteX16" fmla="*/ 313200 w 475200"/>
              <a:gd name="connsiteY16" fmla="*/ 414000 h 900000"/>
              <a:gd name="connsiteX17" fmla="*/ 331200 w 475200"/>
              <a:gd name="connsiteY17" fmla="*/ 522000 h 900000"/>
              <a:gd name="connsiteX18" fmla="*/ 349200 w 475200"/>
              <a:gd name="connsiteY18" fmla="*/ 590400 h 900000"/>
              <a:gd name="connsiteX19" fmla="*/ 367200 w 475200"/>
              <a:gd name="connsiteY19" fmla="*/ 626400 h 900000"/>
              <a:gd name="connsiteX20" fmla="*/ 392400 w 475200"/>
              <a:gd name="connsiteY20" fmla="*/ 655200 h 900000"/>
              <a:gd name="connsiteX21" fmla="*/ 421200 w 475200"/>
              <a:gd name="connsiteY21" fmla="*/ 669600 h 900000"/>
              <a:gd name="connsiteX22" fmla="*/ 475200 w 475200"/>
              <a:gd name="connsiteY22" fmla="*/ 6696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75200" h="900000">
                <a:moveTo>
                  <a:pt x="475200" y="669600"/>
                </a:moveTo>
                <a:lnTo>
                  <a:pt x="0" y="900000"/>
                </a:lnTo>
                <a:lnTo>
                  <a:pt x="54000" y="831600"/>
                </a:lnTo>
                <a:lnTo>
                  <a:pt x="93600" y="752400"/>
                </a:lnTo>
                <a:lnTo>
                  <a:pt x="136800" y="619200"/>
                </a:lnTo>
                <a:lnTo>
                  <a:pt x="190800" y="338400"/>
                </a:lnTo>
                <a:lnTo>
                  <a:pt x="212400" y="136800"/>
                </a:lnTo>
                <a:lnTo>
                  <a:pt x="223200" y="46800"/>
                </a:lnTo>
                <a:lnTo>
                  <a:pt x="223200" y="28800"/>
                </a:lnTo>
                <a:lnTo>
                  <a:pt x="230400" y="14400"/>
                </a:lnTo>
                <a:lnTo>
                  <a:pt x="252000" y="0"/>
                </a:lnTo>
                <a:lnTo>
                  <a:pt x="266400" y="0"/>
                </a:lnTo>
                <a:lnTo>
                  <a:pt x="277200" y="7200"/>
                </a:lnTo>
                <a:lnTo>
                  <a:pt x="288000" y="25200"/>
                </a:lnTo>
                <a:lnTo>
                  <a:pt x="288000" y="46800"/>
                </a:lnTo>
                <a:lnTo>
                  <a:pt x="298800" y="248400"/>
                </a:lnTo>
                <a:lnTo>
                  <a:pt x="313200" y="414000"/>
                </a:lnTo>
                <a:lnTo>
                  <a:pt x="331200" y="522000"/>
                </a:lnTo>
                <a:lnTo>
                  <a:pt x="349200" y="590400"/>
                </a:lnTo>
                <a:lnTo>
                  <a:pt x="367200" y="626400"/>
                </a:lnTo>
                <a:lnTo>
                  <a:pt x="392400" y="655200"/>
                </a:lnTo>
                <a:lnTo>
                  <a:pt x="421200" y="669600"/>
                </a:lnTo>
                <a:lnTo>
                  <a:pt x="475200" y="6696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5" grpId="0" animBg="1"/>
      <p:bldP spid="19" grpId="0" animBg="1"/>
      <p:bldP spid="1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 4"/>
          <p:cNvSpPr/>
          <p:nvPr/>
        </p:nvSpPr>
        <p:spPr>
          <a:xfrm>
            <a:off x="3376247" y="2532064"/>
            <a:ext cx="2179027" cy="542925"/>
          </a:xfrm>
          <a:custGeom>
            <a:avLst/>
            <a:gdLst>
              <a:gd name="connsiteX0" fmla="*/ 852488 w 2359819"/>
              <a:gd name="connsiteY0" fmla="*/ 266700 h 542925"/>
              <a:gd name="connsiteX1" fmla="*/ 1176338 w 2359819"/>
              <a:gd name="connsiteY1" fmla="*/ 211931 h 542925"/>
              <a:gd name="connsiteX2" fmla="*/ 1457325 w 2359819"/>
              <a:gd name="connsiteY2" fmla="*/ 159544 h 542925"/>
              <a:gd name="connsiteX3" fmla="*/ 1712119 w 2359819"/>
              <a:gd name="connsiteY3" fmla="*/ 104775 h 542925"/>
              <a:gd name="connsiteX4" fmla="*/ 1745456 w 2359819"/>
              <a:gd name="connsiteY4" fmla="*/ 97631 h 542925"/>
              <a:gd name="connsiteX5" fmla="*/ 1757363 w 2359819"/>
              <a:gd name="connsiteY5" fmla="*/ 90487 h 542925"/>
              <a:gd name="connsiteX6" fmla="*/ 1790700 w 2359819"/>
              <a:gd name="connsiteY6" fmla="*/ 61912 h 542925"/>
              <a:gd name="connsiteX7" fmla="*/ 1843088 w 2359819"/>
              <a:gd name="connsiteY7" fmla="*/ 26194 h 542925"/>
              <a:gd name="connsiteX8" fmla="*/ 1885950 w 2359819"/>
              <a:gd name="connsiteY8" fmla="*/ 7144 h 542925"/>
              <a:gd name="connsiteX9" fmla="*/ 1921669 w 2359819"/>
              <a:gd name="connsiteY9" fmla="*/ 0 h 542925"/>
              <a:gd name="connsiteX10" fmla="*/ 1950244 w 2359819"/>
              <a:gd name="connsiteY10" fmla="*/ 2381 h 542925"/>
              <a:gd name="connsiteX11" fmla="*/ 2085975 w 2359819"/>
              <a:gd name="connsiteY11" fmla="*/ 47625 h 542925"/>
              <a:gd name="connsiteX12" fmla="*/ 2257425 w 2359819"/>
              <a:gd name="connsiteY12" fmla="*/ 102394 h 542925"/>
              <a:gd name="connsiteX13" fmla="*/ 2293144 w 2359819"/>
              <a:gd name="connsiteY13" fmla="*/ 116681 h 542925"/>
              <a:gd name="connsiteX14" fmla="*/ 2316956 w 2359819"/>
              <a:gd name="connsiteY14" fmla="*/ 135731 h 542925"/>
              <a:gd name="connsiteX15" fmla="*/ 2343150 w 2359819"/>
              <a:gd name="connsiteY15" fmla="*/ 157162 h 542925"/>
              <a:gd name="connsiteX16" fmla="*/ 2357438 w 2359819"/>
              <a:gd name="connsiteY16" fmla="*/ 176212 h 542925"/>
              <a:gd name="connsiteX17" fmla="*/ 2359819 w 2359819"/>
              <a:gd name="connsiteY17" fmla="*/ 190500 h 542925"/>
              <a:gd name="connsiteX18" fmla="*/ 2355056 w 2359819"/>
              <a:gd name="connsiteY18" fmla="*/ 211931 h 542925"/>
              <a:gd name="connsiteX19" fmla="*/ 2340769 w 2359819"/>
              <a:gd name="connsiteY19" fmla="*/ 226219 h 542925"/>
              <a:gd name="connsiteX20" fmla="*/ 2324100 w 2359819"/>
              <a:gd name="connsiteY20" fmla="*/ 238125 h 542925"/>
              <a:gd name="connsiteX21" fmla="*/ 2307431 w 2359819"/>
              <a:gd name="connsiteY21" fmla="*/ 245269 h 542925"/>
              <a:gd name="connsiteX22" fmla="*/ 2278856 w 2359819"/>
              <a:gd name="connsiteY22" fmla="*/ 252412 h 542925"/>
              <a:gd name="connsiteX23" fmla="*/ 1776413 w 2359819"/>
              <a:gd name="connsiteY23" fmla="*/ 340519 h 542925"/>
              <a:gd name="connsiteX24" fmla="*/ 1488281 w 2359819"/>
              <a:gd name="connsiteY24" fmla="*/ 381000 h 542925"/>
              <a:gd name="connsiteX25" fmla="*/ 1147763 w 2359819"/>
              <a:gd name="connsiteY25" fmla="*/ 419100 h 542925"/>
              <a:gd name="connsiteX26" fmla="*/ 766763 w 2359819"/>
              <a:gd name="connsiteY26" fmla="*/ 466725 h 542925"/>
              <a:gd name="connsiteX27" fmla="*/ 528638 w 2359819"/>
              <a:gd name="connsiteY27" fmla="*/ 492919 h 542925"/>
              <a:gd name="connsiteX28" fmla="*/ 492919 w 2359819"/>
              <a:gd name="connsiteY28" fmla="*/ 495300 h 542925"/>
              <a:gd name="connsiteX29" fmla="*/ 476250 w 2359819"/>
              <a:gd name="connsiteY29" fmla="*/ 497681 h 542925"/>
              <a:gd name="connsiteX30" fmla="*/ 421481 w 2359819"/>
              <a:gd name="connsiteY30" fmla="*/ 511969 h 542925"/>
              <a:gd name="connsiteX31" fmla="*/ 473869 w 2359819"/>
              <a:gd name="connsiteY31" fmla="*/ 497681 h 542925"/>
              <a:gd name="connsiteX32" fmla="*/ 366713 w 2359819"/>
              <a:gd name="connsiteY32" fmla="*/ 531019 h 542925"/>
              <a:gd name="connsiteX33" fmla="*/ 321469 w 2359819"/>
              <a:gd name="connsiteY33" fmla="*/ 540544 h 542925"/>
              <a:gd name="connsiteX34" fmla="*/ 309563 w 2359819"/>
              <a:gd name="connsiteY34" fmla="*/ 542925 h 542925"/>
              <a:gd name="connsiteX35" fmla="*/ 300038 w 2359819"/>
              <a:gd name="connsiteY35" fmla="*/ 538162 h 542925"/>
              <a:gd name="connsiteX36" fmla="*/ 126206 w 2359819"/>
              <a:gd name="connsiteY36" fmla="*/ 404812 h 542925"/>
              <a:gd name="connsiteX37" fmla="*/ 28575 w 2359819"/>
              <a:gd name="connsiteY37" fmla="*/ 314325 h 542925"/>
              <a:gd name="connsiteX38" fmla="*/ 14288 w 2359819"/>
              <a:gd name="connsiteY38" fmla="*/ 292894 h 542925"/>
              <a:gd name="connsiteX39" fmla="*/ 0 w 2359819"/>
              <a:gd name="connsiteY39" fmla="*/ 264319 h 542925"/>
              <a:gd name="connsiteX40" fmla="*/ 0 w 2359819"/>
              <a:gd name="connsiteY40" fmla="*/ 250031 h 542925"/>
              <a:gd name="connsiteX41" fmla="*/ 4763 w 2359819"/>
              <a:gd name="connsiteY41" fmla="*/ 242887 h 542925"/>
              <a:gd name="connsiteX42" fmla="*/ 19050 w 2359819"/>
              <a:gd name="connsiteY42" fmla="*/ 235744 h 542925"/>
              <a:gd name="connsiteX43" fmla="*/ 33338 w 2359819"/>
              <a:gd name="connsiteY43" fmla="*/ 238125 h 542925"/>
              <a:gd name="connsiteX44" fmla="*/ 66675 w 2359819"/>
              <a:gd name="connsiteY44" fmla="*/ 247650 h 542925"/>
              <a:gd name="connsiteX45" fmla="*/ 154781 w 2359819"/>
              <a:gd name="connsiteY45" fmla="*/ 283369 h 542925"/>
              <a:gd name="connsiteX46" fmla="*/ 230981 w 2359819"/>
              <a:gd name="connsiteY46" fmla="*/ 304800 h 542925"/>
              <a:gd name="connsiteX47" fmla="*/ 307181 w 2359819"/>
              <a:gd name="connsiteY47" fmla="*/ 319087 h 542925"/>
              <a:gd name="connsiteX48" fmla="*/ 376238 w 2359819"/>
              <a:gd name="connsiteY48" fmla="*/ 323850 h 542925"/>
              <a:gd name="connsiteX49" fmla="*/ 419100 w 2359819"/>
              <a:gd name="connsiteY49" fmla="*/ 321469 h 542925"/>
              <a:gd name="connsiteX50" fmla="*/ 523875 w 2359819"/>
              <a:gd name="connsiteY50" fmla="*/ 311944 h 542925"/>
              <a:gd name="connsiteX51" fmla="*/ 669131 w 2359819"/>
              <a:gd name="connsiteY51" fmla="*/ 292894 h 542925"/>
              <a:gd name="connsiteX52" fmla="*/ 852488 w 2359819"/>
              <a:gd name="connsiteY52" fmla="*/ 266700 h 542925"/>
              <a:gd name="connsiteX0" fmla="*/ 852488 w 2359819"/>
              <a:gd name="connsiteY0" fmla="*/ 266700 h 542925"/>
              <a:gd name="connsiteX1" fmla="*/ 1176338 w 2359819"/>
              <a:gd name="connsiteY1" fmla="*/ 211931 h 542925"/>
              <a:gd name="connsiteX2" fmla="*/ 1457325 w 2359819"/>
              <a:gd name="connsiteY2" fmla="*/ 159544 h 542925"/>
              <a:gd name="connsiteX3" fmla="*/ 1712119 w 2359819"/>
              <a:gd name="connsiteY3" fmla="*/ 104775 h 542925"/>
              <a:gd name="connsiteX4" fmla="*/ 1745456 w 2359819"/>
              <a:gd name="connsiteY4" fmla="*/ 97631 h 542925"/>
              <a:gd name="connsiteX5" fmla="*/ 1757363 w 2359819"/>
              <a:gd name="connsiteY5" fmla="*/ 90487 h 542925"/>
              <a:gd name="connsiteX6" fmla="*/ 1790700 w 2359819"/>
              <a:gd name="connsiteY6" fmla="*/ 61912 h 542925"/>
              <a:gd name="connsiteX7" fmla="*/ 1843088 w 2359819"/>
              <a:gd name="connsiteY7" fmla="*/ 26194 h 542925"/>
              <a:gd name="connsiteX8" fmla="*/ 1885950 w 2359819"/>
              <a:gd name="connsiteY8" fmla="*/ 7144 h 542925"/>
              <a:gd name="connsiteX9" fmla="*/ 1921669 w 2359819"/>
              <a:gd name="connsiteY9" fmla="*/ 0 h 542925"/>
              <a:gd name="connsiteX10" fmla="*/ 1950244 w 2359819"/>
              <a:gd name="connsiteY10" fmla="*/ 2381 h 542925"/>
              <a:gd name="connsiteX11" fmla="*/ 2085975 w 2359819"/>
              <a:gd name="connsiteY11" fmla="*/ 47625 h 542925"/>
              <a:gd name="connsiteX12" fmla="*/ 2257425 w 2359819"/>
              <a:gd name="connsiteY12" fmla="*/ 102394 h 542925"/>
              <a:gd name="connsiteX13" fmla="*/ 2293144 w 2359819"/>
              <a:gd name="connsiteY13" fmla="*/ 116681 h 542925"/>
              <a:gd name="connsiteX14" fmla="*/ 2316956 w 2359819"/>
              <a:gd name="connsiteY14" fmla="*/ 135731 h 542925"/>
              <a:gd name="connsiteX15" fmla="*/ 2343150 w 2359819"/>
              <a:gd name="connsiteY15" fmla="*/ 157162 h 542925"/>
              <a:gd name="connsiteX16" fmla="*/ 2357438 w 2359819"/>
              <a:gd name="connsiteY16" fmla="*/ 176212 h 542925"/>
              <a:gd name="connsiteX17" fmla="*/ 2359819 w 2359819"/>
              <a:gd name="connsiteY17" fmla="*/ 190500 h 542925"/>
              <a:gd name="connsiteX18" fmla="*/ 2355056 w 2359819"/>
              <a:gd name="connsiteY18" fmla="*/ 211931 h 542925"/>
              <a:gd name="connsiteX19" fmla="*/ 2340769 w 2359819"/>
              <a:gd name="connsiteY19" fmla="*/ 226219 h 542925"/>
              <a:gd name="connsiteX20" fmla="*/ 2324100 w 2359819"/>
              <a:gd name="connsiteY20" fmla="*/ 238125 h 542925"/>
              <a:gd name="connsiteX21" fmla="*/ 2307431 w 2359819"/>
              <a:gd name="connsiteY21" fmla="*/ 245269 h 542925"/>
              <a:gd name="connsiteX22" fmla="*/ 2278856 w 2359819"/>
              <a:gd name="connsiteY22" fmla="*/ 252412 h 542925"/>
              <a:gd name="connsiteX23" fmla="*/ 1776413 w 2359819"/>
              <a:gd name="connsiteY23" fmla="*/ 340519 h 542925"/>
              <a:gd name="connsiteX24" fmla="*/ 1488281 w 2359819"/>
              <a:gd name="connsiteY24" fmla="*/ 381000 h 542925"/>
              <a:gd name="connsiteX25" fmla="*/ 1147763 w 2359819"/>
              <a:gd name="connsiteY25" fmla="*/ 419100 h 542925"/>
              <a:gd name="connsiteX26" fmla="*/ 766763 w 2359819"/>
              <a:gd name="connsiteY26" fmla="*/ 466725 h 542925"/>
              <a:gd name="connsiteX27" fmla="*/ 528638 w 2359819"/>
              <a:gd name="connsiteY27" fmla="*/ 492919 h 542925"/>
              <a:gd name="connsiteX28" fmla="*/ 492919 w 2359819"/>
              <a:gd name="connsiteY28" fmla="*/ 495300 h 542925"/>
              <a:gd name="connsiteX29" fmla="*/ 476250 w 2359819"/>
              <a:gd name="connsiteY29" fmla="*/ 497681 h 542925"/>
              <a:gd name="connsiteX30" fmla="*/ 421481 w 2359819"/>
              <a:gd name="connsiteY30" fmla="*/ 511969 h 542925"/>
              <a:gd name="connsiteX31" fmla="*/ 473869 w 2359819"/>
              <a:gd name="connsiteY31" fmla="*/ 497681 h 542925"/>
              <a:gd name="connsiteX32" fmla="*/ 400050 w 2359819"/>
              <a:gd name="connsiteY32" fmla="*/ 519112 h 542925"/>
              <a:gd name="connsiteX33" fmla="*/ 366713 w 2359819"/>
              <a:gd name="connsiteY33" fmla="*/ 531019 h 542925"/>
              <a:gd name="connsiteX34" fmla="*/ 321469 w 2359819"/>
              <a:gd name="connsiteY34" fmla="*/ 540544 h 542925"/>
              <a:gd name="connsiteX35" fmla="*/ 309563 w 2359819"/>
              <a:gd name="connsiteY35" fmla="*/ 542925 h 542925"/>
              <a:gd name="connsiteX36" fmla="*/ 300038 w 2359819"/>
              <a:gd name="connsiteY36" fmla="*/ 538162 h 542925"/>
              <a:gd name="connsiteX37" fmla="*/ 126206 w 2359819"/>
              <a:gd name="connsiteY37" fmla="*/ 404812 h 542925"/>
              <a:gd name="connsiteX38" fmla="*/ 28575 w 2359819"/>
              <a:gd name="connsiteY38" fmla="*/ 314325 h 542925"/>
              <a:gd name="connsiteX39" fmla="*/ 14288 w 2359819"/>
              <a:gd name="connsiteY39" fmla="*/ 292894 h 542925"/>
              <a:gd name="connsiteX40" fmla="*/ 0 w 2359819"/>
              <a:gd name="connsiteY40" fmla="*/ 264319 h 542925"/>
              <a:gd name="connsiteX41" fmla="*/ 0 w 2359819"/>
              <a:gd name="connsiteY41" fmla="*/ 250031 h 542925"/>
              <a:gd name="connsiteX42" fmla="*/ 4763 w 2359819"/>
              <a:gd name="connsiteY42" fmla="*/ 242887 h 542925"/>
              <a:gd name="connsiteX43" fmla="*/ 19050 w 2359819"/>
              <a:gd name="connsiteY43" fmla="*/ 235744 h 542925"/>
              <a:gd name="connsiteX44" fmla="*/ 33338 w 2359819"/>
              <a:gd name="connsiteY44" fmla="*/ 238125 h 542925"/>
              <a:gd name="connsiteX45" fmla="*/ 66675 w 2359819"/>
              <a:gd name="connsiteY45" fmla="*/ 247650 h 542925"/>
              <a:gd name="connsiteX46" fmla="*/ 154781 w 2359819"/>
              <a:gd name="connsiteY46" fmla="*/ 283369 h 542925"/>
              <a:gd name="connsiteX47" fmla="*/ 230981 w 2359819"/>
              <a:gd name="connsiteY47" fmla="*/ 304800 h 542925"/>
              <a:gd name="connsiteX48" fmla="*/ 307181 w 2359819"/>
              <a:gd name="connsiteY48" fmla="*/ 319087 h 542925"/>
              <a:gd name="connsiteX49" fmla="*/ 376238 w 2359819"/>
              <a:gd name="connsiteY49" fmla="*/ 323850 h 542925"/>
              <a:gd name="connsiteX50" fmla="*/ 419100 w 2359819"/>
              <a:gd name="connsiteY50" fmla="*/ 321469 h 542925"/>
              <a:gd name="connsiteX51" fmla="*/ 523875 w 2359819"/>
              <a:gd name="connsiteY51" fmla="*/ 311944 h 542925"/>
              <a:gd name="connsiteX52" fmla="*/ 669131 w 2359819"/>
              <a:gd name="connsiteY52" fmla="*/ 292894 h 542925"/>
              <a:gd name="connsiteX53" fmla="*/ 852488 w 2359819"/>
              <a:gd name="connsiteY53" fmla="*/ 266700 h 542925"/>
              <a:gd name="connsiteX0" fmla="*/ 852488 w 2359819"/>
              <a:gd name="connsiteY0" fmla="*/ 266700 h 542925"/>
              <a:gd name="connsiteX1" fmla="*/ 1176338 w 2359819"/>
              <a:gd name="connsiteY1" fmla="*/ 211931 h 542925"/>
              <a:gd name="connsiteX2" fmla="*/ 1457325 w 2359819"/>
              <a:gd name="connsiteY2" fmla="*/ 159544 h 542925"/>
              <a:gd name="connsiteX3" fmla="*/ 1712119 w 2359819"/>
              <a:gd name="connsiteY3" fmla="*/ 104775 h 542925"/>
              <a:gd name="connsiteX4" fmla="*/ 1745456 w 2359819"/>
              <a:gd name="connsiteY4" fmla="*/ 97631 h 542925"/>
              <a:gd name="connsiteX5" fmla="*/ 1757363 w 2359819"/>
              <a:gd name="connsiteY5" fmla="*/ 90487 h 542925"/>
              <a:gd name="connsiteX6" fmla="*/ 1790700 w 2359819"/>
              <a:gd name="connsiteY6" fmla="*/ 61912 h 542925"/>
              <a:gd name="connsiteX7" fmla="*/ 1843088 w 2359819"/>
              <a:gd name="connsiteY7" fmla="*/ 26194 h 542925"/>
              <a:gd name="connsiteX8" fmla="*/ 1885950 w 2359819"/>
              <a:gd name="connsiteY8" fmla="*/ 7144 h 542925"/>
              <a:gd name="connsiteX9" fmla="*/ 1921669 w 2359819"/>
              <a:gd name="connsiteY9" fmla="*/ 0 h 542925"/>
              <a:gd name="connsiteX10" fmla="*/ 1950244 w 2359819"/>
              <a:gd name="connsiteY10" fmla="*/ 2381 h 542925"/>
              <a:gd name="connsiteX11" fmla="*/ 2085975 w 2359819"/>
              <a:gd name="connsiteY11" fmla="*/ 47625 h 542925"/>
              <a:gd name="connsiteX12" fmla="*/ 2257425 w 2359819"/>
              <a:gd name="connsiteY12" fmla="*/ 102394 h 542925"/>
              <a:gd name="connsiteX13" fmla="*/ 2293144 w 2359819"/>
              <a:gd name="connsiteY13" fmla="*/ 116681 h 542925"/>
              <a:gd name="connsiteX14" fmla="*/ 2316956 w 2359819"/>
              <a:gd name="connsiteY14" fmla="*/ 135731 h 542925"/>
              <a:gd name="connsiteX15" fmla="*/ 2343150 w 2359819"/>
              <a:gd name="connsiteY15" fmla="*/ 157162 h 542925"/>
              <a:gd name="connsiteX16" fmla="*/ 2357438 w 2359819"/>
              <a:gd name="connsiteY16" fmla="*/ 176212 h 542925"/>
              <a:gd name="connsiteX17" fmla="*/ 2359819 w 2359819"/>
              <a:gd name="connsiteY17" fmla="*/ 190500 h 542925"/>
              <a:gd name="connsiteX18" fmla="*/ 2355056 w 2359819"/>
              <a:gd name="connsiteY18" fmla="*/ 211931 h 542925"/>
              <a:gd name="connsiteX19" fmla="*/ 2340769 w 2359819"/>
              <a:gd name="connsiteY19" fmla="*/ 226219 h 542925"/>
              <a:gd name="connsiteX20" fmla="*/ 2324100 w 2359819"/>
              <a:gd name="connsiteY20" fmla="*/ 238125 h 542925"/>
              <a:gd name="connsiteX21" fmla="*/ 2307431 w 2359819"/>
              <a:gd name="connsiteY21" fmla="*/ 245269 h 542925"/>
              <a:gd name="connsiteX22" fmla="*/ 2278856 w 2359819"/>
              <a:gd name="connsiteY22" fmla="*/ 252412 h 542925"/>
              <a:gd name="connsiteX23" fmla="*/ 1776413 w 2359819"/>
              <a:gd name="connsiteY23" fmla="*/ 340519 h 542925"/>
              <a:gd name="connsiteX24" fmla="*/ 1488281 w 2359819"/>
              <a:gd name="connsiteY24" fmla="*/ 381000 h 542925"/>
              <a:gd name="connsiteX25" fmla="*/ 1147763 w 2359819"/>
              <a:gd name="connsiteY25" fmla="*/ 419100 h 542925"/>
              <a:gd name="connsiteX26" fmla="*/ 766763 w 2359819"/>
              <a:gd name="connsiteY26" fmla="*/ 466725 h 542925"/>
              <a:gd name="connsiteX27" fmla="*/ 528638 w 2359819"/>
              <a:gd name="connsiteY27" fmla="*/ 492919 h 542925"/>
              <a:gd name="connsiteX28" fmla="*/ 492919 w 2359819"/>
              <a:gd name="connsiteY28" fmla="*/ 495300 h 542925"/>
              <a:gd name="connsiteX29" fmla="*/ 476250 w 2359819"/>
              <a:gd name="connsiteY29" fmla="*/ 497681 h 542925"/>
              <a:gd name="connsiteX30" fmla="*/ 473869 w 2359819"/>
              <a:gd name="connsiteY30" fmla="*/ 497681 h 542925"/>
              <a:gd name="connsiteX31" fmla="*/ 400050 w 2359819"/>
              <a:gd name="connsiteY31" fmla="*/ 519112 h 542925"/>
              <a:gd name="connsiteX32" fmla="*/ 366713 w 2359819"/>
              <a:gd name="connsiteY32" fmla="*/ 531019 h 542925"/>
              <a:gd name="connsiteX33" fmla="*/ 321469 w 2359819"/>
              <a:gd name="connsiteY33" fmla="*/ 540544 h 542925"/>
              <a:gd name="connsiteX34" fmla="*/ 309563 w 2359819"/>
              <a:gd name="connsiteY34" fmla="*/ 542925 h 542925"/>
              <a:gd name="connsiteX35" fmla="*/ 300038 w 2359819"/>
              <a:gd name="connsiteY35" fmla="*/ 538162 h 542925"/>
              <a:gd name="connsiteX36" fmla="*/ 126206 w 2359819"/>
              <a:gd name="connsiteY36" fmla="*/ 404812 h 542925"/>
              <a:gd name="connsiteX37" fmla="*/ 28575 w 2359819"/>
              <a:gd name="connsiteY37" fmla="*/ 314325 h 542925"/>
              <a:gd name="connsiteX38" fmla="*/ 14288 w 2359819"/>
              <a:gd name="connsiteY38" fmla="*/ 292894 h 542925"/>
              <a:gd name="connsiteX39" fmla="*/ 0 w 2359819"/>
              <a:gd name="connsiteY39" fmla="*/ 264319 h 542925"/>
              <a:gd name="connsiteX40" fmla="*/ 0 w 2359819"/>
              <a:gd name="connsiteY40" fmla="*/ 250031 h 542925"/>
              <a:gd name="connsiteX41" fmla="*/ 4763 w 2359819"/>
              <a:gd name="connsiteY41" fmla="*/ 242887 h 542925"/>
              <a:gd name="connsiteX42" fmla="*/ 19050 w 2359819"/>
              <a:gd name="connsiteY42" fmla="*/ 235744 h 542925"/>
              <a:gd name="connsiteX43" fmla="*/ 33338 w 2359819"/>
              <a:gd name="connsiteY43" fmla="*/ 238125 h 542925"/>
              <a:gd name="connsiteX44" fmla="*/ 66675 w 2359819"/>
              <a:gd name="connsiteY44" fmla="*/ 247650 h 542925"/>
              <a:gd name="connsiteX45" fmla="*/ 154781 w 2359819"/>
              <a:gd name="connsiteY45" fmla="*/ 283369 h 542925"/>
              <a:gd name="connsiteX46" fmla="*/ 230981 w 2359819"/>
              <a:gd name="connsiteY46" fmla="*/ 304800 h 542925"/>
              <a:gd name="connsiteX47" fmla="*/ 307181 w 2359819"/>
              <a:gd name="connsiteY47" fmla="*/ 319087 h 542925"/>
              <a:gd name="connsiteX48" fmla="*/ 376238 w 2359819"/>
              <a:gd name="connsiteY48" fmla="*/ 323850 h 542925"/>
              <a:gd name="connsiteX49" fmla="*/ 419100 w 2359819"/>
              <a:gd name="connsiteY49" fmla="*/ 321469 h 542925"/>
              <a:gd name="connsiteX50" fmla="*/ 523875 w 2359819"/>
              <a:gd name="connsiteY50" fmla="*/ 311944 h 542925"/>
              <a:gd name="connsiteX51" fmla="*/ 669131 w 2359819"/>
              <a:gd name="connsiteY51" fmla="*/ 292894 h 542925"/>
              <a:gd name="connsiteX52" fmla="*/ 852488 w 2359819"/>
              <a:gd name="connsiteY52" fmla="*/ 266700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359819" h="542925">
                <a:moveTo>
                  <a:pt x="852488" y="266700"/>
                </a:moveTo>
                <a:lnTo>
                  <a:pt x="1176338" y="211931"/>
                </a:lnTo>
                <a:lnTo>
                  <a:pt x="1457325" y="159544"/>
                </a:lnTo>
                <a:lnTo>
                  <a:pt x="1712119" y="104775"/>
                </a:lnTo>
                <a:lnTo>
                  <a:pt x="1745456" y="97631"/>
                </a:lnTo>
                <a:lnTo>
                  <a:pt x="1757363" y="90487"/>
                </a:lnTo>
                <a:lnTo>
                  <a:pt x="1790700" y="61912"/>
                </a:lnTo>
                <a:lnTo>
                  <a:pt x="1843088" y="26194"/>
                </a:lnTo>
                <a:lnTo>
                  <a:pt x="1885950" y="7144"/>
                </a:lnTo>
                <a:lnTo>
                  <a:pt x="1921669" y="0"/>
                </a:lnTo>
                <a:lnTo>
                  <a:pt x="1950244" y="2381"/>
                </a:lnTo>
                <a:lnTo>
                  <a:pt x="2085975" y="47625"/>
                </a:lnTo>
                <a:lnTo>
                  <a:pt x="2257425" y="102394"/>
                </a:lnTo>
                <a:lnTo>
                  <a:pt x="2293144" y="116681"/>
                </a:lnTo>
                <a:lnTo>
                  <a:pt x="2316956" y="135731"/>
                </a:lnTo>
                <a:lnTo>
                  <a:pt x="2343150" y="157162"/>
                </a:lnTo>
                <a:lnTo>
                  <a:pt x="2357438" y="176212"/>
                </a:lnTo>
                <a:lnTo>
                  <a:pt x="2359819" y="190500"/>
                </a:lnTo>
                <a:lnTo>
                  <a:pt x="2355056" y="211931"/>
                </a:lnTo>
                <a:lnTo>
                  <a:pt x="2340769" y="226219"/>
                </a:lnTo>
                <a:lnTo>
                  <a:pt x="2324100" y="238125"/>
                </a:lnTo>
                <a:lnTo>
                  <a:pt x="2307431" y="245269"/>
                </a:lnTo>
                <a:lnTo>
                  <a:pt x="2278856" y="252412"/>
                </a:lnTo>
                <a:lnTo>
                  <a:pt x="1776413" y="340519"/>
                </a:lnTo>
                <a:lnTo>
                  <a:pt x="1488281" y="381000"/>
                </a:lnTo>
                <a:lnTo>
                  <a:pt x="1147763" y="419100"/>
                </a:lnTo>
                <a:lnTo>
                  <a:pt x="766763" y="466725"/>
                </a:lnTo>
                <a:lnTo>
                  <a:pt x="528638" y="492919"/>
                </a:lnTo>
                <a:lnTo>
                  <a:pt x="492919" y="495300"/>
                </a:lnTo>
                <a:lnTo>
                  <a:pt x="476250" y="497681"/>
                </a:lnTo>
                <a:cubicBezTo>
                  <a:pt x="473075" y="498078"/>
                  <a:pt x="486569" y="494109"/>
                  <a:pt x="473869" y="497681"/>
                </a:cubicBezTo>
                <a:lnTo>
                  <a:pt x="400050" y="519112"/>
                </a:lnTo>
                <a:lnTo>
                  <a:pt x="366713" y="531019"/>
                </a:lnTo>
                <a:lnTo>
                  <a:pt x="321469" y="540544"/>
                </a:lnTo>
                <a:lnTo>
                  <a:pt x="309563" y="542925"/>
                </a:lnTo>
                <a:lnTo>
                  <a:pt x="300038" y="538162"/>
                </a:lnTo>
                <a:lnTo>
                  <a:pt x="126206" y="404812"/>
                </a:lnTo>
                <a:lnTo>
                  <a:pt x="28575" y="314325"/>
                </a:lnTo>
                <a:lnTo>
                  <a:pt x="14288" y="292894"/>
                </a:lnTo>
                <a:lnTo>
                  <a:pt x="0" y="264319"/>
                </a:lnTo>
                <a:lnTo>
                  <a:pt x="0" y="250031"/>
                </a:lnTo>
                <a:lnTo>
                  <a:pt x="4763" y="242887"/>
                </a:lnTo>
                <a:lnTo>
                  <a:pt x="19050" y="235744"/>
                </a:lnTo>
                <a:lnTo>
                  <a:pt x="33338" y="238125"/>
                </a:lnTo>
                <a:lnTo>
                  <a:pt x="66675" y="247650"/>
                </a:lnTo>
                <a:lnTo>
                  <a:pt x="154781" y="283369"/>
                </a:lnTo>
                <a:lnTo>
                  <a:pt x="230981" y="304800"/>
                </a:lnTo>
                <a:lnTo>
                  <a:pt x="307181" y="319087"/>
                </a:lnTo>
                <a:lnTo>
                  <a:pt x="376238" y="323850"/>
                </a:lnTo>
                <a:lnTo>
                  <a:pt x="419100" y="321469"/>
                </a:lnTo>
                <a:lnTo>
                  <a:pt x="523875" y="311944"/>
                </a:lnTo>
                <a:lnTo>
                  <a:pt x="669131" y="292894"/>
                </a:lnTo>
                <a:lnTo>
                  <a:pt x="852488" y="2667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" name="フリーフォーム 5"/>
          <p:cNvSpPr/>
          <p:nvPr/>
        </p:nvSpPr>
        <p:spPr>
          <a:xfrm>
            <a:off x="2665536" y="4410075"/>
            <a:ext cx="3735265" cy="717550"/>
          </a:xfrm>
          <a:custGeom>
            <a:avLst/>
            <a:gdLst>
              <a:gd name="connsiteX0" fmla="*/ 1226875 w 4045727"/>
              <a:gd name="connsiteY0" fmla="*/ 319053 h 717047"/>
              <a:gd name="connsiteX1" fmla="*/ 1598556 w 4045727"/>
              <a:gd name="connsiteY1" fmla="*/ 256558 h 717047"/>
              <a:gd name="connsiteX2" fmla="*/ 1888006 w 4045727"/>
              <a:gd name="connsiteY2" fmla="*/ 210509 h 717047"/>
              <a:gd name="connsiteX3" fmla="*/ 2154432 w 4045727"/>
              <a:gd name="connsiteY3" fmla="*/ 171039 h 717047"/>
              <a:gd name="connsiteX4" fmla="*/ 2565583 w 4045727"/>
              <a:gd name="connsiteY4" fmla="*/ 121700 h 717047"/>
              <a:gd name="connsiteX5" fmla="*/ 2940553 w 4045727"/>
              <a:gd name="connsiteY5" fmla="*/ 78941 h 717047"/>
              <a:gd name="connsiteX6" fmla="*/ 3137905 w 4045727"/>
              <a:gd name="connsiteY6" fmla="*/ 55916 h 717047"/>
              <a:gd name="connsiteX7" fmla="*/ 3174087 w 4045727"/>
              <a:gd name="connsiteY7" fmla="*/ 52627 h 717047"/>
              <a:gd name="connsiteX8" fmla="*/ 3197111 w 4045727"/>
              <a:gd name="connsiteY8" fmla="*/ 49338 h 717047"/>
              <a:gd name="connsiteX9" fmla="*/ 3226714 w 4045727"/>
              <a:gd name="connsiteY9" fmla="*/ 36181 h 717047"/>
              <a:gd name="connsiteX10" fmla="*/ 3292498 w 4045727"/>
              <a:gd name="connsiteY10" fmla="*/ 16446 h 717047"/>
              <a:gd name="connsiteX11" fmla="*/ 3361571 w 4045727"/>
              <a:gd name="connsiteY11" fmla="*/ 6578 h 717047"/>
              <a:gd name="connsiteX12" fmla="*/ 3430645 w 4045727"/>
              <a:gd name="connsiteY12" fmla="*/ 0 h 717047"/>
              <a:gd name="connsiteX13" fmla="*/ 3470115 w 4045727"/>
              <a:gd name="connsiteY13" fmla="*/ 6578 h 717047"/>
              <a:gd name="connsiteX14" fmla="*/ 3581948 w 4045727"/>
              <a:gd name="connsiteY14" fmla="*/ 36181 h 717047"/>
              <a:gd name="connsiteX15" fmla="*/ 3743120 w 4045727"/>
              <a:gd name="connsiteY15" fmla="*/ 85519 h 717047"/>
              <a:gd name="connsiteX16" fmla="*/ 3854953 w 4045727"/>
              <a:gd name="connsiteY16" fmla="*/ 131568 h 717047"/>
              <a:gd name="connsiteX17" fmla="*/ 3933894 w 4045727"/>
              <a:gd name="connsiteY17" fmla="*/ 167749 h 717047"/>
              <a:gd name="connsiteX18" fmla="*/ 3973364 w 4045727"/>
              <a:gd name="connsiteY18" fmla="*/ 184195 h 717047"/>
              <a:gd name="connsiteX19" fmla="*/ 3996389 w 4045727"/>
              <a:gd name="connsiteY19" fmla="*/ 197352 h 717047"/>
              <a:gd name="connsiteX20" fmla="*/ 4012835 w 4045727"/>
              <a:gd name="connsiteY20" fmla="*/ 220377 h 717047"/>
              <a:gd name="connsiteX21" fmla="*/ 4039148 w 4045727"/>
              <a:gd name="connsiteY21" fmla="*/ 269715 h 717047"/>
              <a:gd name="connsiteX22" fmla="*/ 4045727 w 4045727"/>
              <a:gd name="connsiteY22" fmla="*/ 296029 h 717047"/>
              <a:gd name="connsiteX23" fmla="*/ 4045727 w 4045727"/>
              <a:gd name="connsiteY23" fmla="*/ 312475 h 717047"/>
              <a:gd name="connsiteX24" fmla="*/ 4042438 w 4045727"/>
              <a:gd name="connsiteY24" fmla="*/ 332210 h 717047"/>
              <a:gd name="connsiteX25" fmla="*/ 4029281 w 4045727"/>
              <a:gd name="connsiteY25" fmla="*/ 345367 h 717047"/>
              <a:gd name="connsiteX26" fmla="*/ 3999678 w 4045727"/>
              <a:gd name="connsiteY26" fmla="*/ 368391 h 717047"/>
              <a:gd name="connsiteX27" fmla="*/ 3976653 w 4045727"/>
              <a:gd name="connsiteY27" fmla="*/ 378259 h 717047"/>
              <a:gd name="connsiteX28" fmla="*/ 3956918 w 4045727"/>
              <a:gd name="connsiteY28" fmla="*/ 381548 h 717047"/>
              <a:gd name="connsiteX29" fmla="*/ 3901002 w 4045727"/>
              <a:gd name="connsiteY29" fmla="*/ 371680 h 717047"/>
              <a:gd name="connsiteX30" fmla="*/ 3664179 w 4045727"/>
              <a:gd name="connsiteY30" fmla="*/ 342077 h 717047"/>
              <a:gd name="connsiteX31" fmla="*/ 3526032 w 4045727"/>
              <a:gd name="connsiteY31" fmla="*/ 328921 h 717047"/>
              <a:gd name="connsiteX32" fmla="*/ 3381307 w 4045727"/>
              <a:gd name="connsiteY32" fmla="*/ 319053 h 717047"/>
              <a:gd name="connsiteX33" fmla="*/ 3124748 w 4045727"/>
              <a:gd name="connsiteY33" fmla="*/ 315764 h 717047"/>
              <a:gd name="connsiteX34" fmla="*/ 2845166 w 4045727"/>
              <a:gd name="connsiteY34" fmla="*/ 322342 h 717047"/>
              <a:gd name="connsiteX35" fmla="*/ 2519534 w 4045727"/>
              <a:gd name="connsiteY35" fmla="*/ 342077 h 717047"/>
              <a:gd name="connsiteX36" fmla="*/ 2111672 w 4045727"/>
              <a:gd name="connsiteY36" fmla="*/ 378259 h 717047"/>
              <a:gd name="connsiteX37" fmla="*/ 1730124 w 4045727"/>
              <a:gd name="connsiteY37" fmla="*/ 427597 h 717047"/>
              <a:gd name="connsiteX38" fmla="*/ 1374889 w 4045727"/>
              <a:gd name="connsiteY38" fmla="*/ 480224 h 717047"/>
              <a:gd name="connsiteX39" fmla="*/ 973606 w 4045727"/>
              <a:gd name="connsiteY39" fmla="*/ 549298 h 717047"/>
              <a:gd name="connsiteX40" fmla="*/ 651263 w 4045727"/>
              <a:gd name="connsiteY40" fmla="*/ 615082 h 717047"/>
              <a:gd name="connsiteX41" fmla="*/ 493381 w 4045727"/>
              <a:gd name="connsiteY41" fmla="*/ 651263 h 717047"/>
              <a:gd name="connsiteX42" fmla="*/ 434176 w 4045727"/>
              <a:gd name="connsiteY42" fmla="*/ 667709 h 717047"/>
              <a:gd name="connsiteX43" fmla="*/ 384838 w 4045727"/>
              <a:gd name="connsiteY43" fmla="*/ 690734 h 717047"/>
              <a:gd name="connsiteX44" fmla="*/ 358524 w 4045727"/>
              <a:gd name="connsiteY44" fmla="*/ 703890 h 717047"/>
              <a:gd name="connsiteX45" fmla="*/ 338789 w 4045727"/>
              <a:gd name="connsiteY45" fmla="*/ 717047 h 717047"/>
              <a:gd name="connsiteX46" fmla="*/ 299318 w 4045727"/>
              <a:gd name="connsiteY46" fmla="*/ 707180 h 717047"/>
              <a:gd name="connsiteX47" fmla="*/ 161171 w 4045727"/>
              <a:gd name="connsiteY47" fmla="*/ 647974 h 717047"/>
              <a:gd name="connsiteX48" fmla="*/ 59206 w 4045727"/>
              <a:gd name="connsiteY48" fmla="*/ 585479 h 717047"/>
              <a:gd name="connsiteX49" fmla="*/ 23025 w 4045727"/>
              <a:gd name="connsiteY49" fmla="*/ 555876 h 717047"/>
              <a:gd name="connsiteX50" fmla="*/ 9868 w 4045727"/>
              <a:gd name="connsiteY50" fmla="*/ 536141 h 717047"/>
              <a:gd name="connsiteX51" fmla="*/ 0 w 4045727"/>
              <a:gd name="connsiteY51" fmla="*/ 516406 h 717047"/>
              <a:gd name="connsiteX52" fmla="*/ 0 w 4045727"/>
              <a:gd name="connsiteY52" fmla="*/ 516406 h 717047"/>
              <a:gd name="connsiteX53" fmla="*/ 3289 w 4045727"/>
              <a:gd name="connsiteY53" fmla="*/ 503249 h 717047"/>
              <a:gd name="connsiteX54" fmla="*/ 13157 w 4045727"/>
              <a:gd name="connsiteY54" fmla="*/ 496670 h 717047"/>
              <a:gd name="connsiteX55" fmla="*/ 36181 w 4045727"/>
              <a:gd name="connsiteY55" fmla="*/ 496670 h 717047"/>
              <a:gd name="connsiteX56" fmla="*/ 92098 w 4045727"/>
              <a:gd name="connsiteY56" fmla="*/ 496670 h 717047"/>
              <a:gd name="connsiteX57" fmla="*/ 213799 w 4045727"/>
              <a:gd name="connsiteY57" fmla="*/ 490092 h 717047"/>
              <a:gd name="connsiteX58" fmla="*/ 282872 w 4045727"/>
              <a:gd name="connsiteY58" fmla="*/ 486803 h 717047"/>
              <a:gd name="connsiteX59" fmla="*/ 407862 w 4045727"/>
              <a:gd name="connsiteY59" fmla="*/ 463778 h 717047"/>
              <a:gd name="connsiteX60" fmla="*/ 707180 w 4045727"/>
              <a:gd name="connsiteY60" fmla="*/ 411151 h 717047"/>
              <a:gd name="connsiteX61" fmla="*/ 999920 w 4045727"/>
              <a:gd name="connsiteY61" fmla="*/ 358524 h 717047"/>
              <a:gd name="connsiteX62" fmla="*/ 1226875 w 4045727"/>
              <a:gd name="connsiteY62" fmla="*/ 319053 h 717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4045727" h="717047">
                <a:moveTo>
                  <a:pt x="1226875" y="319053"/>
                </a:moveTo>
                <a:lnTo>
                  <a:pt x="1598556" y="256558"/>
                </a:lnTo>
                <a:lnTo>
                  <a:pt x="1888006" y="210509"/>
                </a:lnTo>
                <a:lnTo>
                  <a:pt x="2154432" y="171039"/>
                </a:lnTo>
                <a:lnTo>
                  <a:pt x="2565583" y="121700"/>
                </a:lnTo>
                <a:lnTo>
                  <a:pt x="2940553" y="78941"/>
                </a:lnTo>
                <a:lnTo>
                  <a:pt x="3137905" y="55916"/>
                </a:lnTo>
                <a:lnTo>
                  <a:pt x="3174087" y="52627"/>
                </a:lnTo>
                <a:lnTo>
                  <a:pt x="3197111" y="49338"/>
                </a:lnTo>
                <a:lnTo>
                  <a:pt x="3226714" y="36181"/>
                </a:lnTo>
                <a:lnTo>
                  <a:pt x="3292498" y="16446"/>
                </a:lnTo>
                <a:lnTo>
                  <a:pt x="3361571" y="6578"/>
                </a:lnTo>
                <a:lnTo>
                  <a:pt x="3430645" y="0"/>
                </a:lnTo>
                <a:lnTo>
                  <a:pt x="3470115" y="6578"/>
                </a:lnTo>
                <a:lnTo>
                  <a:pt x="3581948" y="36181"/>
                </a:lnTo>
                <a:lnTo>
                  <a:pt x="3743120" y="85519"/>
                </a:lnTo>
                <a:lnTo>
                  <a:pt x="3854953" y="131568"/>
                </a:lnTo>
                <a:lnTo>
                  <a:pt x="3933894" y="167749"/>
                </a:lnTo>
                <a:lnTo>
                  <a:pt x="3973364" y="184195"/>
                </a:lnTo>
                <a:lnTo>
                  <a:pt x="3996389" y="197352"/>
                </a:lnTo>
                <a:lnTo>
                  <a:pt x="4012835" y="220377"/>
                </a:lnTo>
                <a:lnTo>
                  <a:pt x="4039148" y="269715"/>
                </a:lnTo>
                <a:lnTo>
                  <a:pt x="4045727" y="296029"/>
                </a:lnTo>
                <a:lnTo>
                  <a:pt x="4045727" y="312475"/>
                </a:lnTo>
                <a:lnTo>
                  <a:pt x="4042438" y="332210"/>
                </a:lnTo>
                <a:lnTo>
                  <a:pt x="4029281" y="345367"/>
                </a:lnTo>
                <a:lnTo>
                  <a:pt x="3999678" y="368391"/>
                </a:lnTo>
                <a:lnTo>
                  <a:pt x="3976653" y="378259"/>
                </a:lnTo>
                <a:lnTo>
                  <a:pt x="3956918" y="381548"/>
                </a:lnTo>
                <a:lnTo>
                  <a:pt x="3901002" y="371680"/>
                </a:lnTo>
                <a:lnTo>
                  <a:pt x="3664179" y="342077"/>
                </a:lnTo>
                <a:lnTo>
                  <a:pt x="3526032" y="328921"/>
                </a:lnTo>
                <a:lnTo>
                  <a:pt x="3381307" y="319053"/>
                </a:lnTo>
                <a:lnTo>
                  <a:pt x="3124748" y="315764"/>
                </a:lnTo>
                <a:lnTo>
                  <a:pt x="2845166" y="322342"/>
                </a:lnTo>
                <a:lnTo>
                  <a:pt x="2519534" y="342077"/>
                </a:lnTo>
                <a:lnTo>
                  <a:pt x="2111672" y="378259"/>
                </a:lnTo>
                <a:lnTo>
                  <a:pt x="1730124" y="427597"/>
                </a:lnTo>
                <a:lnTo>
                  <a:pt x="1374889" y="480224"/>
                </a:lnTo>
                <a:lnTo>
                  <a:pt x="973606" y="549298"/>
                </a:lnTo>
                <a:lnTo>
                  <a:pt x="651263" y="615082"/>
                </a:lnTo>
                <a:lnTo>
                  <a:pt x="493381" y="651263"/>
                </a:lnTo>
                <a:lnTo>
                  <a:pt x="434176" y="667709"/>
                </a:lnTo>
                <a:lnTo>
                  <a:pt x="384838" y="690734"/>
                </a:lnTo>
                <a:lnTo>
                  <a:pt x="358524" y="703890"/>
                </a:lnTo>
                <a:lnTo>
                  <a:pt x="338789" y="717047"/>
                </a:lnTo>
                <a:lnTo>
                  <a:pt x="299318" y="707180"/>
                </a:lnTo>
                <a:lnTo>
                  <a:pt x="161171" y="647974"/>
                </a:lnTo>
                <a:lnTo>
                  <a:pt x="59206" y="585479"/>
                </a:lnTo>
                <a:lnTo>
                  <a:pt x="23025" y="555876"/>
                </a:lnTo>
                <a:lnTo>
                  <a:pt x="9868" y="536141"/>
                </a:lnTo>
                <a:lnTo>
                  <a:pt x="0" y="516406"/>
                </a:lnTo>
                <a:lnTo>
                  <a:pt x="0" y="516406"/>
                </a:lnTo>
                <a:lnTo>
                  <a:pt x="3289" y="503249"/>
                </a:lnTo>
                <a:lnTo>
                  <a:pt x="13157" y="496670"/>
                </a:lnTo>
                <a:lnTo>
                  <a:pt x="36181" y="496670"/>
                </a:lnTo>
                <a:lnTo>
                  <a:pt x="92098" y="496670"/>
                </a:lnTo>
                <a:lnTo>
                  <a:pt x="213799" y="490092"/>
                </a:lnTo>
                <a:lnTo>
                  <a:pt x="282872" y="486803"/>
                </a:lnTo>
                <a:lnTo>
                  <a:pt x="407862" y="463778"/>
                </a:lnTo>
                <a:lnTo>
                  <a:pt x="707180" y="411151"/>
                </a:lnTo>
                <a:lnTo>
                  <a:pt x="999920" y="358524"/>
                </a:lnTo>
                <a:lnTo>
                  <a:pt x="1226875" y="31905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フリーフォーム 10"/>
          <p:cNvSpPr/>
          <p:nvPr/>
        </p:nvSpPr>
        <p:spPr>
          <a:xfrm>
            <a:off x="3026020" y="2382839"/>
            <a:ext cx="3152042" cy="688975"/>
          </a:xfrm>
          <a:custGeom>
            <a:avLst/>
            <a:gdLst>
              <a:gd name="connsiteX0" fmla="*/ 1560195 w 3414712"/>
              <a:gd name="connsiteY0" fmla="*/ 228600 h 688658"/>
              <a:gd name="connsiteX1" fmla="*/ 2034540 w 3414712"/>
              <a:gd name="connsiteY1" fmla="*/ 162878 h 688658"/>
              <a:gd name="connsiteX2" fmla="*/ 2577465 w 3414712"/>
              <a:gd name="connsiteY2" fmla="*/ 94298 h 688658"/>
              <a:gd name="connsiteX3" fmla="*/ 2791777 w 3414712"/>
              <a:gd name="connsiteY3" fmla="*/ 68580 h 688658"/>
              <a:gd name="connsiteX4" fmla="*/ 2828925 w 3414712"/>
              <a:gd name="connsiteY4" fmla="*/ 65723 h 688658"/>
              <a:gd name="connsiteX5" fmla="*/ 2854642 w 3414712"/>
              <a:gd name="connsiteY5" fmla="*/ 51435 h 688658"/>
              <a:gd name="connsiteX6" fmla="*/ 2917507 w 3414712"/>
              <a:gd name="connsiteY6" fmla="*/ 14288 h 688658"/>
              <a:gd name="connsiteX7" fmla="*/ 2951797 w 3414712"/>
              <a:gd name="connsiteY7" fmla="*/ 0 h 688658"/>
              <a:gd name="connsiteX8" fmla="*/ 2980372 w 3414712"/>
              <a:gd name="connsiteY8" fmla="*/ 0 h 688658"/>
              <a:gd name="connsiteX9" fmla="*/ 3008947 w 3414712"/>
              <a:gd name="connsiteY9" fmla="*/ 5715 h 688658"/>
              <a:gd name="connsiteX10" fmla="*/ 3094672 w 3414712"/>
              <a:gd name="connsiteY10" fmla="*/ 45720 h 688658"/>
              <a:gd name="connsiteX11" fmla="*/ 3188970 w 3414712"/>
              <a:gd name="connsiteY11" fmla="*/ 100013 h 688658"/>
              <a:gd name="connsiteX12" fmla="*/ 3360420 w 3414712"/>
              <a:gd name="connsiteY12" fmla="*/ 222885 h 688658"/>
              <a:gd name="connsiteX13" fmla="*/ 3386137 w 3414712"/>
              <a:gd name="connsiteY13" fmla="*/ 245745 h 688658"/>
              <a:gd name="connsiteX14" fmla="*/ 3403282 w 3414712"/>
              <a:gd name="connsiteY14" fmla="*/ 265748 h 688658"/>
              <a:gd name="connsiteX15" fmla="*/ 3414712 w 3414712"/>
              <a:gd name="connsiteY15" fmla="*/ 285750 h 688658"/>
              <a:gd name="connsiteX16" fmla="*/ 3414712 w 3414712"/>
              <a:gd name="connsiteY16" fmla="*/ 297180 h 688658"/>
              <a:gd name="connsiteX17" fmla="*/ 3414712 w 3414712"/>
              <a:gd name="connsiteY17" fmla="*/ 311468 h 688658"/>
              <a:gd name="connsiteX18" fmla="*/ 3408997 w 3414712"/>
              <a:gd name="connsiteY18" fmla="*/ 320040 h 688658"/>
              <a:gd name="connsiteX19" fmla="*/ 3391852 w 3414712"/>
              <a:gd name="connsiteY19" fmla="*/ 340043 h 688658"/>
              <a:gd name="connsiteX20" fmla="*/ 3360420 w 3414712"/>
              <a:gd name="connsiteY20" fmla="*/ 354330 h 688658"/>
              <a:gd name="connsiteX21" fmla="*/ 3331845 w 3414712"/>
              <a:gd name="connsiteY21" fmla="*/ 365760 h 688658"/>
              <a:gd name="connsiteX22" fmla="*/ 3294697 w 3414712"/>
              <a:gd name="connsiteY22" fmla="*/ 374333 h 688658"/>
              <a:gd name="connsiteX23" fmla="*/ 3288982 w 3414712"/>
              <a:gd name="connsiteY23" fmla="*/ 397193 h 688658"/>
              <a:gd name="connsiteX24" fmla="*/ 2946082 w 3414712"/>
              <a:gd name="connsiteY24" fmla="*/ 337185 h 688658"/>
              <a:gd name="connsiteX25" fmla="*/ 2937510 w 3414712"/>
              <a:gd name="connsiteY25" fmla="*/ 314325 h 688658"/>
              <a:gd name="connsiteX26" fmla="*/ 2926080 w 3414712"/>
              <a:gd name="connsiteY26" fmla="*/ 297180 h 688658"/>
              <a:gd name="connsiteX27" fmla="*/ 2911792 w 3414712"/>
              <a:gd name="connsiteY27" fmla="*/ 282893 h 688658"/>
              <a:gd name="connsiteX28" fmla="*/ 2891790 w 3414712"/>
              <a:gd name="connsiteY28" fmla="*/ 274320 h 688658"/>
              <a:gd name="connsiteX29" fmla="*/ 2857500 w 3414712"/>
              <a:gd name="connsiteY29" fmla="*/ 265748 h 688658"/>
              <a:gd name="connsiteX30" fmla="*/ 2740342 w 3414712"/>
              <a:gd name="connsiteY30" fmla="*/ 265748 h 688658"/>
              <a:gd name="connsiteX31" fmla="*/ 2543175 w 3414712"/>
              <a:gd name="connsiteY31" fmla="*/ 282893 h 688658"/>
              <a:gd name="connsiteX32" fmla="*/ 2303145 w 3414712"/>
              <a:gd name="connsiteY32" fmla="*/ 308610 h 688658"/>
              <a:gd name="connsiteX33" fmla="*/ 2034540 w 3414712"/>
              <a:gd name="connsiteY33" fmla="*/ 340043 h 688658"/>
              <a:gd name="connsiteX34" fmla="*/ 1774507 w 3414712"/>
              <a:gd name="connsiteY34" fmla="*/ 377190 h 688658"/>
              <a:gd name="connsiteX35" fmla="*/ 1554480 w 3414712"/>
              <a:gd name="connsiteY35" fmla="*/ 414338 h 688658"/>
              <a:gd name="connsiteX36" fmla="*/ 1263015 w 3414712"/>
              <a:gd name="connsiteY36" fmla="*/ 468630 h 688658"/>
              <a:gd name="connsiteX37" fmla="*/ 994410 w 3414712"/>
              <a:gd name="connsiteY37" fmla="*/ 528638 h 688658"/>
              <a:gd name="connsiteX38" fmla="*/ 725805 w 3414712"/>
              <a:gd name="connsiteY38" fmla="*/ 594360 h 688658"/>
              <a:gd name="connsiteX39" fmla="*/ 468630 w 3414712"/>
              <a:gd name="connsiteY39" fmla="*/ 662940 h 688658"/>
              <a:gd name="connsiteX40" fmla="*/ 388620 w 3414712"/>
              <a:gd name="connsiteY40" fmla="*/ 682943 h 688658"/>
              <a:gd name="connsiteX41" fmla="*/ 362902 w 3414712"/>
              <a:gd name="connsiteY41" fmla="*/ 688658 h 688658"/>
              <a:gd name="connsiteX42" fmla="*/ 348615 w 3414712"/>
              <a:gd name="connsiteY42" fmla="*/ 688658 h 688658"/>
              <a:gd name="connsiteX43" fmla="*/ 325755 w 3414712"/>
              <a:gd name="connsiteY43" fmla="*/ 680085 h 688658"/>
              <a:gd name="connsiteX44" fmla="*/ 148590 w 3414712"/>
              <a:gd name="connsiteY44" fmla="*/ 551498 h 688658"/>
              <a:gd name="connsiteX45" fmla="*/ 60007 w 3414712"/>
              <a:gd name="connsiteY45" fmla="*/ 462915 h 688658"/>
              <a:gd name="connsiteX46" fmla="*/ 17145 w 3414712"/>
              <a:gd name="connsiteY46" fmla="*/ 405765 h 688658"/>
              <a:gd name="connsiteX47" fmla="*/ 5715 w 3414712"/>
              <a:gd name="connsiteY47" fmla="*/ 382905 h 688658"/>
              <a:gd name="connsiteX48" fmla="*/ 0 w 3414712"/>
              <a:gd name="connsiteY48" fmla="*/ 362903 h 688658"/>
              <a:gd name="connsiteX49" fmla="*/ 0 w 3414712"/>
              <a:gd name="connsiteY49" fmla="*/ 354330 h 688658"/>
              <a:gd name="connsiteX50" fmla="*/ 11430 w 3414712"/>
              <a:gd name="connsiteY50" fmla="*/ 342900 h 688658"/>
              <a:gd name="connsiteX51" fmla="*/ 25717 w 3414712"/>
              <a:gd name="connsiteY51" fmla="*/ 342900 h 688658"/>
              <a:gd name="connsiteX52" fmla="*/ 51435 w 3414712"/>
              <a:gd name="connsiteY52" fmla="*/ 354330 h 688658"/>
              <a:gd name="connsiteX53" fmla="*/ 105727 w 3414712"/>
              <a:gd name="connsiteY53" fmla="*/ 371475 h 688658"/>
              <a:gd name="connsiteX54" fmla="*/ 234315 w 3414712"/>
              <a:gd name="connsiteY54" fmla="*/ 400050 h 688658"/>
              <a:gd name="connsiteX55" fmla="*/ 325755 w 3414712"/>
              <a:gd name="connsiteY55" fmla="*/ 408623 h 688658"/>
              <a:gd name="connsiteX56" fmla="*/ 388620 w 3414712"/>
              <a:gd name="connsiteY56" fmla="*/ 405765 h 688658"/>
              <a:gd name="connsiteX57" fmla="*/ 617220 w 3414712"/>
              <a:gd name="connsiteY57" fmla="*/ 368618 h 688658"/>
              <a:gd name="connsiteX58" fmla="*/ 1062990 w 3414712"/>
              <a:gd name="connsiteY58" fmla="*/ 297180 h 688658"/>
              <a:gd name="connsiteX59" fmla="*/ 1357312 w 3414712"/>
              <a:gd name="connsiteY59" fmla="*/ 254318 h 688658"/>
              <a:gd name="connsiteX60" fmla="*/ 1560195 w 3414712"/>
              <a:gd name="connsiteY60" fmla="*/ 228600 h 688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3414712" h="688658">
                <a:moveTo>
                  <a:pt x="1560195" y="228600"/>
                </a:moveTo>
                <a:lnTo>
                  <a:pt x="2034540" y="162878"/>
                </a:lnTo>
                <a:lnTo>
                  <a:pt x="2577465" y="94298"/>
                </a:lnTo>
                <a:lnTo>
                  <a:pt x="2791777" y="68580"/>
                </a:lnTo>
                <a:lnTo>
                  <a:pt x="2828925" y="65723"/>
                </a:lnTo>
                <a:lnTo>
                  <a:pt x="2854642" y="51435"/>
                </a:lnTo>
                <a:lnTo>
                  <a:pt x="2917507" y="14288"/>
                </a:lnTo>
                <a:lnTo>
                  <a:pt x="2951797" y="0"/>
                </a:lnTo>
                <a:lnTo>
                  <a:pt x="2980372" y="0"/>
                </a:lnTo>
                <a:lnTo>
                  <a:pt x="3008947" y="5715"/>
                </a:lnTo>
                <a:lnTo>
                  <a:pt x="3094672" y="45720"/>
                </a:lnTo>
                <a:lnTo>
                  <a:pt x="3188970" y="100013"/>
                </a:lnTo>
                <a:lnTo>
                  <a:pt x="3360420" y="222885"/>
                </a:lnTo>
                <a:lnTo>
                  <a:pt x="3386137" y="245745"/>
                </a:lnTo>
                <a:lnTo>
                  <a:pt x="3403282" y="265748"/>
                </a:lnTo>
                <a:lnTo>
                  <a:pt x="3414712" y="285750"/>
                </a:lnTo>
                <a:lnTo>
                  <a:pt x="3414712" y="297180"/>
                </a:lnTo>
                <a:lnTo>
                  <a:pt x="3414712" y="311468"/>
                </a:lnTo>
                <a:lnTo>
                  <a:pt x="3408997" y="320040"/>
                </a:lnTo>
                <a:lnTo>
                  <a:pt x="3391852" y="340043"/>
                </a:lnTo>
                <a:lnTo>
                  <a:pt x="3360420" y="354330"/>
                </a:lnTo>
                <a:lnTo>
                  <a:pt x="3331845" y="365760"/>
                </a:lnTo>
                <a:lnTo>
                  <a:pt x="3294697" y="374333"/>
                </a:lnTo>
                <a:lnTo>
                  <a:pt x="3288982" y="397193"/>
                </a:lnTo>
                <a:lnTo>
                  <a:pt x="2946082" y="337185"/>
                </a:lnTo>
                <a:lnTo>
                  <a:pt x="2937510" y="314325"/>
                </a:lnTo>
                <a:lnTo>
                  <a:pt x="2926080" y="297180"/>
                </a:lnTo>
                <a:lnTo>
                  <a:pt x="2911792" y="282893"/>
                </a:lnTo>
                <a:lnTo>
                  <a:pt x="2891790" y="274320"/>
                </a:lnTo>
                <a:lnTo>
                  <a:pt x="2857500" y="265748"/>
                </a:lnTo>
                <a:lnTo>
                  <a:pt x="2740342" y="265748"/>
                </a:lnTo>
                <a:lnTo>
                  <a:pt x="2543175" y="282893"/>
                </a:lnTo>
                <a:lnTo>
                  <a:pt x="2303145" y="308610"/>
                </a:lnTo>
                <a:lnTo>
                  <a:pt x="2034540" y="340043"/>
                </a:lnTo>
                <a:lnTo>
                  <a:pt x="1774507" y="377190"/>
                </a:lnTo>
                <a:lnTo>
                  <a:pt x="1554480" y="414338"/>
                </a:lnTo>
                <a:lnTo>
                  <a:pt x="1263015" y="468630"/>
                </a:lnTo>
                <a:lnTo>
                  <a:pt x="994410" y="528638"/>
                </a:lnTo>
                <a:lnTo>
                  <a:pt x="725805" y="594360"/>
                </a:lnTo>
                <a:lnTo>
                  <a:pt x="468630" y="662940"/>
                </a:lnTo>
                <a:lnTo>
                  <a:pt x="388620" y="682943"/>
                </a:lnTo>
                <a:lnTo>
                  <a:pt x="362902" y="688658"/>
                </a:lnTo>
                <a:lnTo>
                  <a:pt x="348615" y="688658"/>
                </a:lnTo>
                <a:lnTo>
                  <a:pt x="325755" y="680085"/>
                </a:lnTo>
                <a:lnTo>
                  <a:pt x="148590" y="551498"/>
                </a:lnTo>
                <a:lnTo>
                  <a:pt x="60007" y="462915"/>
                </a:lnTo>
                <a:lnTo>
                  <a:pt x="17145" y="405765"/>
                </a:lnTo>
                <a:lnTo>
                  <a:pt x="5715" y="382905"/>
                </a:lnTo>
                <a:lnTo>
                  <a:pt x="0" y="362903"/>
                </a:lnTo>
                <a:lnTo>
                  <a:pt x="0" y="354330"/>
                </a:lnTo>
                <a:lnTo>
                  <a:pt x="11430" y="342900"/>
                </a:lnTo>
                <a:lnTo>
                  <a:pt x="25717" y="342900"/>
                </a:lnTo>
                <a:lnTo>
                  <a:pt x="51435" y="354330"/>
                </a:lnTo>
                <a:lnTo>
                  <a:pt x="105727" y="371475"/>
                </a:lnTo>
                <a:lnTo>
                  <a:pt x="234315" y="400050"/>
                </a:lnTo>
                <a:lnTo>
                  <a:pt x="325755" y="408623"/>
                </a:lnTo>
                <a:lnTo>
                  <a:pt x="388620" y="405765"/>
                </a:lnTo>
                <a:lnTo>
                  <a:pt x="617220" y="368618"/>
                </a:lnTo>
                <a:lnTo>
                  <a:pt x="1062990" y="297180"/>
                </a:lnTo>
                <a:lnTo>
                  <a:pt x="1357312" y="254318"/>
                </a:lnTo>
                <a:lnTo>
                  <a:pt x="1560195" y="2286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6" name="フリーフォーム 15"/>
          <p:cNvSpPr/>
          <p:nvPr/>
        </p:nvSpPr>
        <p:spPr>
          <a:xfrm>
            <a:off x="6115051" y="1447800"/>
            <a:ext cx="571500" cy="622300"/>
          </a:xfrm>
          <a:custGeom>
            <a:avLst/>
            <a:gdLst>
              <a:gd name="connsiteX0" fmla="*/ 223837 w 619125"/>
              <a:gd name="connsiteY0" fmla="*/ 202407 h 621507"/>
              <a:gd name="connsiteX1" fmla="*/ 302419 w 619125"/>
              <a:gd name="connsiteY1" fmla="*/ 297657 h 621507"/>
              <a:gd name="connsiteX2" fmla="*/ 378619 w 619125"/>
              <a:gd name="connsiteY2" fmla="*/ 404813 h 621507"/>
              <a:gd name="connsiteX3" fmla="*/ 431006 w 619125"/>
              <a:gd name="connsiteY3" fmla="*/ 497682 h 621507"/>
              <a:gd name="connsiteX4" fmla="*/ 461962 w 619125"/>
              <a:gd name="connsiteY4" fmla="*/ 550069 h 621507"/>
              <a:gd name="connsiteX5" fmla="*/ 481012 w 619125"/>
              <a:gd name="connsiteY5" fmla="*/ 578644 h 621507"/>
              <a:gd name="connsiteX6" fmla="*/ 509587 w 619125"/>
              <a:gd name="connsiteY6" fmla="*/ 602457 h 621507"/>
              <a:gd name="connsiteX7" fmla="*/ 535781 w 619125"/>
              <a:gd name="connsiteY7" fmla="*/ 619125 h 621507"/>
              <a:gd name="connsiteX8" fmla="*/ 566737 w 619125"/>
              <a:gd name="connsiteY8" fmla="*/ 621507 h 621507"/>
              <a:gd name="connsiteX9" fmla="*/ 590550 w 619125"/>
              <a:gd name="connsiteY9" fmla="*/ 611982 h 621507"/>
              <a:gd name="connsiteX10" fmla="*/ 611981 w 619125"/>
              <a:gd name="connsiteY10" fmla="*/ 576263 h 621507"/>
              <a:gd name="connsiteX11" fmla="*/ 619125 w 619125"/>
              <a:gd name="connsiteY11" fmla="*/ 535782 h 621507"/>
              <a:gd name="connsiteX12" fmla="*/ 616744 w 619125"/>
              <a:gd name="connsiteY12" fmla="*/ 466725 h 621507"/>
              <a:gd name="connsiteX13" fmla="*/ 602456 w 619125"/>
              <a:gd name="connsiteY13" fmla="*/ 371475 h 621507"/>
              <a:gd name="connsiteX14" fmla="*/ 569119 w 619125"/>
              <a:gd name="connsiteY14" fmla="*/ 278607 h 621507"/>
              <a:gd name="connsiteX15" fmla="*/ 538162 w 619125"/>
              <a:gd name="connsiteY15" fmla="*/ 228600 h 621507"/>
              <a:gd name="connsiteX16" fmla="*/ 514350 w 619125"/>
              <a:gd name="connsiteY16" fmla="*/ 200025 h 621507"/>
              <a:gd name="connsiteX17" fmla="*/ 450056 w 619125"/>
              <a:gd name="connsiteY17" fmla="*/ 154782 h 621507"/>
              <a:gd name="connsiteX18" fmla="*/ 328612 w 619125"/>
              <a:gd name="connsiteY18" fmla="*/ 90488 h 621507"/>
              <a:gd name="connsiteX19" fmla="*/ 216694 w 619125"/>
              <a:gd name="connsiteY19" fmla="*/ 47625 h 621507"/>
              <a:gd name="connsiteX20" fmla="*/ 119062 w 619125"/>
              <a:gd name="connsiteY20" fmla="*/ 21432 h 621507"/>
              <a:gd name="connsiteX21" fmla="*/ 52387 w 619125"/>
              <a:gd name="connsiteY21" fmla="*/ 2382 h 621507"/>
              <a:gd name="connsiteX22" fmla="*/ 16669 w 619125"/>
              <a:gd name="connsiteY22" fmla="*/ 0 h 621507"/>
              <a:gd name="connsiteX23" fmla="*/ 0 w 619125"/>
              <a:gd name="connsiteY23" fmla="*/ 9525 h 621507"/>
              <a:gd name="connsiteX24" fmla="*/ 11906 w 619125"/>
              <a:gd name="connsiteY24" fmla="*/ 30957 h 621507"/>
              <a:gd name="connsiteX25" fmla="*/ 45244 w 619125"/>
              <a:gd name="connsiteY25" fmla="*/ 59532 h 621507"/>
              <a:gd name="connsiteX26" fmla="*/ 95250 w 619125"/>
              <a:gd name="connsiteY26" fmla="*/ 88107 h 621507"/>
              <a:gd name="connsiteX27" fmla="*/ 152400 w 619125"/>
              <a:gd name="connsiteY27" fmla="*/ 133350 h 621507"/>
              <a:gd name="connsiteX28" fmla="*/ 223837 w 619125"/>
              <a:gd name="connsiteY28" fmla="*/ 202407 h 621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619125" h="621507">
                <a:moveTo>
                  <a:pt x="223837" y="202407"/>
                </a:moveTo>
                <a:lnTo>
                  <a:pt x="302419" y="297657"/>
                </a:lnTo>
                <a:lnTo>
                  <a:pt x="378619" y="404813"/>
                </a:lnTo>
                <a:lnTo>
                  <a:pt x="431006" y="497682"/>
                </a:lnTo>
                <a:lnTo>
                  <a:pt x="461962" y="550069"/>
                </a:lnTo>
                <a:lnTo>
                  <a:pt x="481012" y="578644"/>
                </a:lnTo>
                <a:lnTo>
                  <a:pt x="509587" y="602457"/>
                </a:lnTo>
                <a:lnTo>
                  <a:pt x="535781" y="619125"/>
                </a:lnTo>
                <a:lnTo>
                  <a:pt x="566737" y="621507"/>
                </a:lnTo>
                <a:lnTo>
                  <a:pt x="590550" y="611982"/>
                </a:lnTo>
                <a:lnTo>
                  <a:pt x="611981" y="576263"/>
                </a:lnTo>
                <a:lnTo>
                  <a:pt x="619125" y="535782"/>
                </a:lnTo>
                <a:cubicBezTo>
                  <a:pt x="618331" y="512763"/>
                  <a:pt x="617538" y="489744"/>
                  <a:pt x="616744" y="466725"/>
                </a:cubicBezTo>
                <a:lnTo>
                  <a:pt x="602456" y="371475"/>
                </a:lnTo>
                <a:lnTo>
                  <a:pt x="569119" y="278607"/>
                </a:lnTo>
                <a:lnTo>
                  <a:pt x="538162" y="228600"/>
                </a:lnTo>
                <a:lnTo>
                  <a:pt x="514350" y="200025"/>
                </a:lnTo>
                <a:lnTo>
                  <a:pt x="450056" y="154782"/>
                </a:lnTo>
                <a:lnTo>
                  <a:pt x="328612" y="90488"/>
                </a:lnTo>
                <a:lnTo>
                  <a:pt x="216694" y="47625"/>
                </a:lnTo>
                <a:lnTo>
                  <a:pt x="119062" y="21432"/>
                </a:lnTo>
                <a:lnTo>
                  <a:pt x="52387" y="2382"/>
                </a:lnTo>
                <a:lnTo>
                  <a:pt x="16669" y="0"/>
                </a:lnTo>
                <a:lnTo>
                  <a:pt x="0" y="9525"/>
                </a:lnTo>
                <a:lnTo>
                  <a:pt x="11906" y="30957"/>
                </a:lnTo>
                <a:lnTo>
                  <a:pt x="45244" y="59532"/>
                </a:lnTo>
                <a:lnTo>
                  <a:pt x="95250" y="88107"/>
                </a:lnTo>
                <a:lnTo>
                  <a:pt x="152400" y="133350"/>
                </a:lnTo>
                <a:lnTo>
                  <a:pt x="223837" y="20240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" name="フリーフォーム 16"/>
          <p:cNvSpPr/>
          <p:nvPr/>
        </p:nvSpPr>
        <p:spPr>
          <a:xfrm>
            <a:off x="5788270" y="1806576"/>
            <a:ext cx="571500" cy="620713"/>
          </a:xfrm>
          <a:custGeom>
            <a:avLst/>
            <a:gdLst>
              <a:gd name="connsiteX0" fmla="*/ 223837 w 619125"/>
              <a:gd name="connsiteY0" fmla="*/ 202407 h 621507"/>
              <a:gd name="connsiteX1" fmla="*/ 302419 w 619125"/>
              <a:gd name="connsiteY1" fmla="*/ 297657 h 621507"/>
              <a:gd name="connsiteX2" fmla="*/ 378619 w 619125"/>
              <a:gd name="connsiteY2" fmla="*/ 404813 h 621507"/>
              <a:gd name="connsiteX3" fmla="*/ 431006 w 619125"/>
              <a:gd name="connsiteY3" fmla="*/ 497682 h 621507"/>
              <a:gd name="connsiteX4" fmla="*/ 461962 w 619125"/>
              <a:gd name="connsiteY4" fmla="*/ 550069 h 621507"/>
              <a:gd name="connsiteX5" fmla="*/ 481012 w 619125"/>
              <a:gd name="connsiteY5" fmla="*/ 578644 h 621507"/>
              <a:gd name="connsiteX6" fmla="*/ 509587 w 619125"/>
              <a:gd name="connsiteY6" fmla="*/ 602457 h 621507"/>
              <a:gd name="connsiteX7" fmla="*/ 535781 w 619125"/>
              <a:gd name="connsiteY7" fmla="*/ 619125 h 621507"/>
              <a:gd name="connsiteX8" fmla="*/ 566737 w 619125"/>
              <a:gd name="connsiteY8" fmla="*/ 621507 h 621507"/>
              <a:gd name="connsiteX9" fmla="*/ 590550 w 619125"/>
              <a:gd name="connsiteY9" fmla="*/ 611982 h 621507"/>
              <a:gd name="connsiteX10" fmla="*/ 611981 w 619125"/>
              <a:gd name="connsiteY10" fmla="*/ 576263 h 621507"/>
              <a:gd name="connsiteX11" fmla="*/ 619125 w 619125"/>
              <a:gd name="connsiteY11" fmla="*/ 535782 h 621507"/>
              <a:gd name="connsiteX12" fmla="*/ 616744 w 619125"/>
              <a:gd name="connsiteY12" fmla="*/ 466725 h 621507"/>
              <a:gd name="connsiteX13" fmla="*/ 602456 w 619125"/>
              <a:gd name="connsiteY13" fmla="*/ 371475 h 621507"/>
              <a:gd name="connsiteX14" fmla="*/ 569119 w 619125"/>
              <a:gd name="connsiteY14" fmla="*/ 278607 h 621507"/>
              <a:gd name="connsiteX15" fmla="*/ 538162 w 619125"/>
              <a:gd name="connsiteY15" fmla="*/ 228600 h 621507"/>
              <a:gd name="connsiteX16" fmla="*/ 514350 w 619125"/>
              <a:gd name="connsiteY16" fmla="*/ 200025 h 621507"/>
              <a:gd name="connsiteX17" fmla="*/ 450056 w 619125"/>
              <a:gd name="connsiteY17" fmla="*/ 154782 h 621507"/>
              <a:gd name="connsiteX18" fmla="*/ 328612 w 619125"/>
              <a:gd name="connsiteY18" fmla="*/ 90488 h 621507"/>
              <a:gd name="connsiteX19" fmla="*/ 216694 w 619125"/>
              <a:gd name="connsiteY19" fmla="*/ 47625 h 621507"/>
              <a:gd name="connsiteX20" fmla="*/ 119062 w 619125"/>
              <a:gd name="connsiteY20" fmla="*/ 21432 h 621507"/>
              <a:gd name="connsiteX21" fmla="*/ 52387 w 619125"/>
              <a:gd name="connsiteY21" fmla="*/ 2382 h 621507"/>
              <a:gd name="connsiteX22" fmla="*/ 16669 w 619125"/>
              <a:gd name="connsiteY22" fmla="*/ 0 h 621507"/>
              <a:gd name="connsiteX23" fmla="*/ 0 w 619125"/>
              <a:gd name="connsiteY23" fmla="*/ 9525 h 621507"/>
              <a:gd name="connsiteX24" fmla="*/ 11906 w 619125"/>
              <a:gd name="connsiteY24" fmla="*/ 30957 h 621507"/>
              <a:gd name="connsiteX25" fmla="*/ 45244 w 619125"/>
              <a:gd name="connsiteY25" fmla="*/ 59532 h 621507"/>
              <a:gd name="connsiteX26" fmla="*/ 95250 w 619125"/>
              <a:gd name="connsiteY26" fmla="*/ 88107 h 621507"/>
              <a:gd name="connsiteX27" fmla="*/ 152400 w 619125"/>
              <a:gd name="connsiteY27" fmla="*/ 133350 h 621507"/>
              <a:gd name="connsiteX28" fmla="*/ 223837 w 619125"/>
              <a:gd name="connsiteY28" fmla="*/ 202407 h 621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619125" h="621507">
                <a:moveTo>
                  <a:pt x="223837" y="202407"/>
                </a:moveTo>
                <a:lnTo>
                  <a:pt x="302419" y="297657"/>
                </a:lnTo>
                <a:lnTo>
                  <a:pt x="378619" y="404813"/>
                </a:lnTo>
                <a:lnTo>
                  <a:pt x="431006" y="497682"/>
                </a:lnTo>
                <a:lnTo>
                  <a:pt x="461962" y="550069"/>
                </a:lnTo>
                <a:lnTo>
                  <a:pt x="481012" y="578644"/>
                </a:lnTo>
                <a:lnTo>
                  <a:pt x="509587" y="602457"/>
                </a:lnTo>
                <a:lnTo>
                  <a:pt x="535781" y="619125"/>
                </a:lnTo>
                <a:lnTo>
                  <a:pt x="566737" y="621507"/>
                </a:lnTo>
                <a:lnTo>
                  <a:pt x="590550" y="611982"/>
                </a:lnTo>
                <a:lnTo>
                  <a:pt x="611981" y="576263"/>
                </a:lnTo>
                <a:lnTo>
                  <a:pt x="619125" y="535782"/>
                </a:lnTo>
                <a:cubicBezTo>
                  <a:pt x="618331" y="512763"/>
                  <a:pt x="617538" y="489744"/>
                  <a:pt x="616744" y="466725"/>
                </a:cubicBezTo>
                <a:lnTo>
                  <a:pt x="602456" y="371475"/>
                </a:lnTo>
                <a:lnTo>
                  <a:pt x="569119" y="278607"/>
                </a:lnTo>
                <a:lnTo>
                  <a:pt x="538162" y="228600"/>
                </a:lnTo>
                <a:lnTo>
                  <a:pt x="514350" y="200025"/>
                </a:lnTo>
                <a:lnTo>
                  <a:pt x="450056" y="154782"/>
                </a:lnTo>
                <a:lnTo>
                  <a:pt x="328612" y="90488"/>
                </a:lnTo>
                <a:lnTo>
                  <a:pt x="216694" y="47625"/>
                </a:lnTo>
                <a:lnTo>
                  <a:pt x="119062" y="21432"/>
                </a:lnTo>
                <a:lnTo>
                  <a:pt x="52387" y="2382"/>
                </a:lnTo>
                <a:lnTo>
                  <a:pt x="16669" y="0"/>
                </a:lnTo>
                <a:lnTo>
                  <a:pt x="0" y="9525"/>
                </a:lnTo>
                <a:lnTo>
                  <a:pt x="11906" y="30957"/>
                </a:lnTo>
                <a:lnTo>
                  <a:pt x="45244" y="59532"/>
                </a:lnTo>
                <a:lnTo>
                  <a:pt x="95250" y="88107"/>
                </a:lnTo>
                <a:lnTo>
                  <a:pt x="152400" y="133350"/>
                </a:lnTo>
                <a:lnTo>
                  <a:pt x="223837" y="20240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フリーフォーム 9"/>
          <p:cNvSpPr/>
          <p:nvPr/>
        </p:nvSpPr>
        <p:spPr>
          <a:xfrm>
            <a:off x="5304693" y="2692401"/>
            <a:ext cx="764931" cy="2098675"/>
          </a:xfrm>
          <a:custGeom>
            <a:avLst/>
            <a:gdLst>
              <a:gd name="connsiteX0" fmla="*/ 460375 w 828675"/>
              <a:gd name="connsiteY0" fmla="*/ 114300 h 2098675"/>
              <a:gd name="connsiteX1" fmla="*/ 485775 w 828675"/>
              <a:gd name="connsiteY1" fmla="*/ 0 h 2098675"/>
              <a:gd name="connsiteX2" fmla="*/ 828675 w 828675"/>
              <a:gd name="connsiteY2" fmla="*/ 66675 h 2098675"/>
              <a:gd name="connsiteX3" fmla="*/ 809625 w 828675"/>
              <a:gd name="connsiteY3" fmla="*/ 136525 h 2098675"/>
              <a:gd name="connsiteX4" fmla="*/ 762000 w 828675"/>
              <a:gd name="connsiteY4" fmla="*/ 285750 h 2098675"/>
              <a:gd name="connsiteX5" fmla="*/ 692150 w 828675"/>
              <a:gd name="connsiteY5" fmla="*/ 504825 h 2098675"/>
              <a:gd name="connsiteX6" fmla="*/ 615950 w 828675"/>
              <a:gd name="connsiteY6" fmla="*/ 739775 h 2098675"/>
              <a:gd name="connsiteX7" fmla="*/ 555625 w 828675"/>
              <a:gd name="connsiteY7" fmla="*/ 936625 h 2098675"/>
              <a:gd name="connsiteX8" fmla="*/ 504825 w 828675"/>
              <a:gd name="connsiteY8" fmla="*/ 1111250 h 2098675"/>
              <a:gd name="connsiteX9" fmla="*/ 441325 w 828675"/>
              <a:gd name="connsiteY9" fmla="*/ 1301750 h 2098675"/>
              <a:gd name="connsiteX10" fmla="*/ 381000 w 828675"/>
              <a:gd name="connsiteY10" fmla="*/ 1495425 h 2098675"/>
              <a:gd name="connsiteX11" fmla="*/ 320675 w 828675"/>
              <a:gd name="connsiteY11" fmla="*/ 1692275 h 2098675"/>
              <a:gd name="connsiteX12" fmla="*/ 269875 w 828675"/>
              <a:gd name="connsiteY12" fmla="*/ 1851025 h 2098675"/>
              <a:gd name="connsiteX13" fmla="*/ 222250 w 828675"/>
              <a:gd name="connsiteY13" fmla="*/ 2003425 h 2098675"/>
              <a:gd name="connsiteX14" fmla="*/ 200025 w 828675"/>
              <a:gd name="connsiteY14" fmla="*/ 2063750 h 2098675"/>
              <a:gd name="connsiteX15" fmla="*/ 187325 w 828675"/>
              <a:gd name="connsiteY15" fmla="*/ 2082800 h 2098675"/>
              <a:gd name="connsiteX16" fmla="*/ 95250 w 828675"/>
              <a:gd name="connsiteY16" fmla="*/ 2098675 h 2098675"/>
              <a:gd name="connsiteX17" fmla="*/ 0 w 828675"/>
              <a:gd name="connsiteY17" fmla="*/ 2051050 h 2098675"/>
              <a:gd name="connsiteX18" fmla="*/ 25400 w 828675"/>
              <a:gd name="connsiteY18" fmla="*/ 1943100 h 2098675"/>
              <a:gd name="connsiteX19" fmla="*/ 73025 w 828675"/>
              <a:gd name="connsiteY19" fmla="*/ 1736725 h 2098675"/>
              <a:gd name="connsiteX20" fmla="*/ 127000 w 828675"/>
              <a:gd name="connsiteY20" fmla="*/ 1517650 h 2098675"/>
              <a:gd name="connsiteX21" fmla="*/ 168275 w 828675"/>
              <a:gd name="connsiteY21" fmla="*/ 1330325 h 2098675"/>
              <a:gd name="connsiteX22" fmla="*/ 222250 w 828675"/>
              <a:gd name="connsiteY22" fmla="*/ 1117600 h 2098675"/>
              <a:gd name="connsiteX23" fmla="*/ 279400 w 828675"/>
              <a:gd name="connsiteY23" fmla="*/ 882650 h 2098675"/>
              <a:gd name="connsiteX24" fmla="*/ 327025 w 828675"/>
              <a:gd name="connsiteY24" fmla="*/ 673100 h 2098675"/>
              <a:gd name="connsiteX25" fmla="*/ 365125 w 828675"/>
              <a:gd name="connsiteY25" fmla="*/ 514350 h 2098675"/>
              <a:gd name="connsiteX26" fmla="*/ 409575 w 828675"/>
              <a:gd name="connsiteY26" fmla="*/ 336550 h 2098675"/>
              <a:gd name="connsiteX27" fmla="*/ 444500 w 828675"/>
              <a:gd name="connsiteY27" fmla="*/ 174625 h 2098675"/>
              <a:gd name="connsiteX28" fmla="*/ 460375 w 828675"/>
              <a:gd name="connsiteY28" fmla="*/ 114300 h 209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28675" h="2098675">
                <a:moveTo>
                  <a:pt x="460375" y="114300"/>
                </a:moveTo>
                <a:lnTo>
                  <a:pt x="485775" y="0"/>
                </a:lnTo>
                <a:lnTo>
                  <a:pt x="828675" y="66675"/>
                </a:lnTo>
                <a:lnTo>
                  <a:pt x="809625" y="136525"/>
                </a:lnTo>
                <a:lnTo>
                  <a:pt x="762000" y="285750"/>
                </a:lnTo>
                <a:lnTo>
                  <a:pt x="692150" y="504825"/>
                </a:lnTo>
                <a:lnTo>
                  <a:pt x="615950" y="739775"/>
                </a:lnTo>
                <a:lnTo>
                  <a:pt x="555625" y="936625"/>
                </a:lnTo>
                <a:lnTo>
                  <a:pt x="504825" y="1111250"/>
                </a:lnTo>
                <a:lnTo>
                  <a:pt x="441325" y="1301750"/>
                </a:lnTo>
                <a:lnTo>
                  <a:pt x="381000" y="1495425"/>
                </a:lnTo>
                <a:lnTo>
                  <a:pt x="320675" y="1692275"/>
                </a:lnTo>
                <a:lnTo>
                  <a:pt x="269875" y="1851025"/>
                </a:lnTo>
                <a:lnTo>
                  <a:pt x="222250" y="2003425"/>
                </a:lnTo>
                <a:lnTo>
                  <a:pt x="200025" y="2063750"/>
                </a:lnTo>
                <a:lnTo>
                  <a:pt x="187325" y="2082800"/>
                </a:lnTo>
                <a:lnTo>
                  <a:pt x="95250" y="2098675"/>
                </a:lnTo>
                <a:lnTo>
                  <a:pt x="0" y="2051050"/>
                </a:lnTo>
                <a:lnTo>
                  <a:pt x="25400" y="1943100"/>
                </a:lnTo>
                <a:lnTo>
                  <a:pt x="73025" y="1736725"/>
                </a:lnTo>
                <a:lnTo>
                  <a:pt x="127000" y="1517650"/>
                </a:lnTo>
                <a:lnTo>
                  <a:pt x="168275" y="1330325"/>
                </a:lnTo>
                <a:lnTo>
                  <a:pt x="222250" y="1117600"/>
                </a:lnTo>
                <a:lnTo>
                  <a:pt x="279400" y="882650"/>
                </a:lnTo>
                <a:lnTo>
                  <a:pt x="327025" y="673100"/>
                </a:lnTo>
                <a:lnTo>
                  <a:pt x="365125" y="514350"/>
                </a:lnTo>
                <a:lnTo>
                  <a:pt x="409575" y="336550"/>
                </a:lnTo>
                <a:lnTo>
                  <a:pt x="444500" y="174625"/>
                </a:lnTo>
                <a:lnTo>
                  <a:pt x="460375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" name="フリーフォーム 11"/>
          <p:cNvSpPr/>
          <p:nvPr/>
        </p:nvSpPr>
        <p:spPr>
          <a:xfrm>
            <a:off x="3015762" y="4724400"/>
            <a:ext cx="2690446" cy="533400"/>
          </a:xfrm>
          <a:custGeom>
            <a:avLst/>
            <a:gdLst>
              <a:gd name="connsiteX0" fmla="*/ 1019175 w 2914650"/>
              <a:gd name="connsiteY0" fmla="*/ 178594 h 533400"/>
              <a:gd name="connsiteX1" fmla="*/ 1266825 w 2914650"/>
              <a:gd name="connsiteY1" fmla="*/ 133350 h 533400"/>
              <a:gd name="connsiteX2" fmla="*/ 1483519 w 2914650"/>
              <a:gd name="connsiteY2" fmla="*/ 102394 h 533400"/>
              <a:gd name="connsiteX3" fmla="*/ 1759744 w 2914650"/>
              <a:gd name="connsiteY3" fmla="*/ 66675 h 533400"/>
              <a:gd name="connsiteX4" fmla="*/ 2133600 w 2914650"/>
              <a:gd name="connsiteY4" fmla="*/ 28575 h 533400"/>
              <a:gd name="connsiteX5" fmla="*/ 2381250 w 2914650"/>
              <a:gd name="connsiteY5" fmla="*/ 7144 h 533400"/>
              <a:gd name="connsiteX6" fmla="*/ 2462213 w 2914650"/>
              <a:gd name="connsiteY6" fmla="*/ 2381 h 533400"/>
              <a:gd name="connsiteX7" fmla="*/ 2538413 w 2914650"/>
              <a:gd name="connsiteY7" fmla="*/ 0 h 533400"/>
              <a:gd name="connsiteX8" fmla="*/ 2607469 w 2914650"/>
              <a:gd name="connsiteY8" fmla="*/ 7144 h 533400"/>
              <a:gd name="connsiteX9" fmla="*/ 2693194 w 2914650"/>
              <a:gd name="connsiteY9" fmla="*/ 19050 h 533400"/>
              <a:gd name="connsiteX10" fmla="*/ 2750344 w 2914650"/>
              <a:gd name="connsiteY10" fmla="*/ 33338 h 533400"/>
              <a:gd name="connsiteX11" fmla="*/ 2828925 w 2914650"/>
              <a:gd name="connsiteY11" fmla="*/ 61913 h 533400"/>
              <a:gd name="connsiteX12" fmla="*/ 2871788 w 2914650"/>
              <a:gd name="connsiteY12" fmla="*/ 78581 h 533400"/>
              <a:gd name="connsiteX13" fmla="*/ 2886075 w 2914650"/>
              <a:gd name="connsiteY13" fmla="*/ 88106 h 533400"/>
              <a:gd name="connsiteX14" fmla="*/ 2900363 w 2914650"/>
              <a:gd name="connsiteY14" fmla="*/ 109538 h 533400"/>
              <a:gd name="connsiteX15" fmla="*/ 2912269 w 2914650"/>
              <a:gd name="connsiteY15" fmla="*/ 138113 h 533400"/>
              <a:gd name="connsiteX16" fmla="*/ 2914650 w 2914650"/>
              <a:gd name="connsiteY16" fmla="*/ 152400 h 533400"/>
              <a:gd name="connsiteX17" fmla="*/ 2914650 w 2914650"/>
              <a:gd name="connsiteY17" fmla="*/ 169069 h 533400"/>
              <a:gd name="connsiteX18" fmla="*/ 2909888 w 2914650"/>
              <a:gd name="connsiteY18" fmla="*/ 190500 h 533400"/>
              <a:gd name="connsiteX19" fmla="*/ 2883694 w 2914650"/>
              <a:gd name="connsiteY19" fmla="*/ 216694 h 533400"/>
              <a:gd name="connsiteX20" fmla="*/ 2838450 w 2914650"/>
              <a:gd name="connsiteY20" fmla="*/ 240506 h 533400"/>
              <a:gd name="connsiteX21" fmla="*/ 2817019 w 2914650"/>
              <a:gd name="connsiteY21" fmla="*/ 247650 h 533400"/>
              <a:gd name="connsiteX22" fmla="*/ 2790825 w 2914650"/>
              <a:gd name="connsiteY22" fmla="*/ 242888 h 533400"/>
              <a:gd name="connsiteX23" fmla="*/ 2655094 w 2914650"/>
              <a:gd name="connsiteY23" fmla="*/ 230981 h 533400"/>
              <a:gd name="connsiteX24" fmla="*/ 2421731 w 2914650"/>
              <a:gd name="connsiteY24" fmla="*/ 223838 h 533400"/>
              <a:gd name="connsiteX25" fmla="*/ 2174081 w 2914650"/>
              <a:gd name="connsiteY25" fmla="*/ 226219 h 533400"/>
              <a:gd name="connsiteX26" fmla="*/ 1933575 w 2914650"/>
              <a:gd name="connsiteY26" fmla="*/ 235744 h 533400"/>
              <a:gd name="connsiteX27" fmla="*/ 1674019 w 2914650"/>
              <a:gd name="connsiteY27" fmla="*/ 257175 h 533400"/>
              <a:gd name="connsiteX28" fmla="*/ 1452563 w 2914650"/>
              <a:gd name="connsiteY28" fmla="*/ 283369 h 533400"/>
              <a:gd name="connsiteX29" fmla="*/ 1223963 w 2914650"/>
              <a:gd name="connsiteY29" fmla="*/ 316706 h 533400"/>
              <a:gd name="connsiteX30" fmla="*/ 931069 w 2914650"/>
              <a:gd name="connsiteY30" fmla="*/ 371475 h 533400"/>
              <a:gd name="connsiteX31" fmla="*/ 661988 w 2914650"/>
              <a:gd name="connsiteY31" fmla="*/ 435769 h 533400"/>
              <a:gd name="connsiteX32" fmla="*/ 426244 w 2914650"/>
              <a:gd name="connsiteY32" fmla="*/ 502444 h 533400"/>
              <a:gd name="connsiteX33" fmla="*/ 361950 w 2914650"/>
              <a:gd name="connsiteY33" fmla="*/ 528638 h 533400"/>
              <a:gd name="connsiteX34" fmla="*/ 350044 w 2914650"/>
              <a:gd name="connsiteY34" fmla="*/ 531019 h 533400"/>
              <a:gd name="connsiteX35" fmla="*/ 340519 w 2914650"/>
              <a:gd name="connsiteY35" fmla="*/ 533400 h 533400"/>
              <a:gd name="connsiteX36" fmla="*/ 328613 w 2914650"/>
              <a:gd name="connsiteY36" fmla="*/ 533400 h 533400"/>
              <a:gd name="connsiteX37" fmla="*/ 133350 w 2914650"/>
              <a:gd name="connsiteY37" fmla="*/ 423863 h 533400"/>
              <a:gd name="connsiteX38" fmla="*/ 33338 w 2914650"/>
              <a:gd name="connsiteY38" fmla="*/ 366713 h 533400"/>
              <a:gd name="connsiteX39" fmla="*/ 23813 w 2914650"/>
              <a:gd name="connsiteY39" fmla="*/ 357188 h 533400"/>
              <a:gd name="connsiteX40" fmla="*/ 9525 w 2914650"/>
              <a:gd name="connsiteY40" fmla="*/ 340519 h 533400"/>
              <a:gd name="connsiteX41" fmla="*/ 0 w 2914650"/>
              <a:gd name="connsiteY41" fmla="*/ 321469 h 533400"/>
              <a:gd name="connsiteX42" fmla="*/ 0 w 2914650"/>
              <a:gd name="connsiteY42" fmla="*/ 311944 h 533400"/>
              <a:gd name="connsiteX43" fmla="*/ 2381 w 2914650"/>
              <a:gd name="connsiteY43" fmla="*/ 297656 h 533400"/>
              <a:gd name="connsiteX44" fmla="*/ 14288 w 2914650"/>
              <a:gd name="connsiteY44" fmla="*/ 295275 h 533400"/>
              <a:gd name="connsiteX45" fmla="*/ 38100 w 2914650"/>
              <a:gd name="connsiteY45" fmla="*/ 290513 h 533400"/>
              <a:gd name="connsiteX46" fmla="*/ 83344 w 2914650"/>
              <a:gd name="connsiteY46" fmla="*/ 297656 h 533400"/>
              <a:gd name="connsiteX47" fmla="*/ 152400 w 2914650"/>
              <a:gd name="connsiteY47" fmla="*/ 302419 h 533400"/>
              <a:gd name="connsiteX48" fmla="*/ 271463 w 2914650"/>
              <a:gd name="connsiteY48" fmla="*/ 300038 h 533400"/>
              <a:gd name="connsiteX49" fmla="*/ 345281 w 2914650"/>
              <a:gd name="connsiteY49" fmla="*/ 292894 h 533400"/>
              <a:gd name="connsiteX50" fmla="*/ 566738 w 2914650"/>
              <a:gd name="connsiteY50" fmla="*/ 257175 h 533400"/>
              <a:gd name="connsiteX51" fmla="*/ 812006 w 2914650"/>
              <a:gd name="connsiteY51" fmla="*/ 214313 h 533400"/>
              <a:gd name="connsiteX52" fmla="*/ 1019175 w 2914650"/>
              <a:gd name="connsiteY52" fmla="*/ 178594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914650" h="533400">
                <a:moveTo>
                  <a:pt x="1019175" y="178594"/>
                </a:moveTo>
                <a:lnTo>
                  <a:pt x="1266825" y="133350"/>
                </a:lnTo>
                <a:lnTo>
                  <a:pt x="1483519" y="102394"/>
                </a:lnTo>
                <a:lnTo>
                  <a:pt x="1759744" y="66675"/>
                </a:lnTo>
                <a:lnTo>
                  <a:pt x="2133600" y="28575"/>
                </a:lnTo>
                <a:lnTo>
                  <a:pt x="2381250" y="7144"/>
                </a:lnTo>
                <a:lnTo>
                  <a:pt x="2462213" y="2381"/>
                </a:lnTo>
                <a:lnTo>
                  <a:pt x="2538413" y="0"/>
                </a:lnTo>
                <a:lnTo>
                  <a:pt x="2607469" y="7144"/>
                </a:lnTo>
                <a:lnTo>
                  <a:pt x="2693194" y="19050"/>
                </a:lnTo>
                <a:lnTo>
                  <a:pt x="2750344" y="33338"/>
                </a:lnTo>
                <a:lnTo>
                  <a:pt x="2828925" y="61913"/>
                </a:lnTo>
                <a:lnTo>
                  <a:pt x="2871788" y="78581"/>
                </a:lnTo>
                <a:lnTo>
                  <a:pt x="2886075" y="88106"/>
                </a:lnTo>
                <a:lnTo>
                  <a:pt x="2900363" y="109538"/>
                </a:lnTo>
                <a:lnTo>
                  <a:pt x="2912269" y="138113"/>
                </a:lnTo>
                <a:lnTo>
                  <a:pt x="2914650" y="152400"/>
                </a:lnTo>
                <a:lnTo>
                  <a:pt x="2914650" y="169069"/>
                </a:lnTo>
                <a:lnTo>
                  <a:pt x="2909888" y="190500"/>
                </a:lnTo>
                <a:lnTo>
                  <a:pt x="2883694" y="216694"/>
                </a:lnTo>
                <a:lnTo>
                  <a:pt x="2838450" y="240506"/>
                </a:lnTo>
                <a:lnTo>
                  <a:pt x="2817019" y="247650"/>
                </a:lnTo>
                <a:lnTo>
                  <a:pt x="2790825" y="242888"/>
                </a:lnTo>
                <a:lnTo>
                  <a:pt x="2655094" y="230981"/>
                </a:lnTo>
                <a:lnTo>
                  <a:pt x="2421731" y="223838"/>
                </a:lnTo>
                <a:lnTo>
                  <a:pt x="2174081" y="226219"/>
                </a:lnTo>
                <a:lnTo>
                  <a:pt x="1933575" y="235744"/>
                </a:lnTo>
                <a:lnTo>
                  <a:pt x="1674019" y="257175"/>
                </a:lnTo>
                <a:lnTo>
                  <a:pt x="1452563" y="283369"/>
                </a:lnTo>
                <a:lnTo>
                  <a:pt x="1223963" y="316706"/>
                </a:lnTo>
                <a:lnTo>
                  <a:pt x="931069" y="371475"/>
                </a:lnTo>
                <a:lnTo>
                  <a:pt x="661988" y="435769"/>
                </a:lnTo>
                <a:lnTo>
                  <a:pt x="426244" y="502444"/>
                </a:lnTo>
                <a:lnTo>
                  <a:pt x="361950" y="528638"/>
                </a:lnTo>
                <a:lnTo>
                  <a:pt x="350044" y="531019"/>
                </a:lnTo>
                <a:lnTo>
                  <a:pt x="340519" y="533400"/>
                </a:lnTo>
                <a:lnTo>
                  <a:pt x="328613" y="533400"/>
                </a:lnTo>
                <a:lnTo>
                  <a:pt x="133350" y="423863"/>
                </a:lnTo>
                <a:lnTo>
                  <a:pt x="33338" y="366713"/>
                </a:lnTo>
                <a:lnTo>
                  <a:pt x="23813" y="357188"/>
                </a:lnTo>
                <a:lnTo>
                  <a:pt x="9525" y="340519"/>
                </a:lnTo>
                <a:lnTo>
                  <a:pt x="0" y="321469"/>
                </a:lnTo>
                <a:lnTo>
                  <a:pt x="0" y="311944"/>
                </a:lnTo>
                <a:lnTo>
                  <a:pt x="2381" y="297656"/>
                </a:lnTo>
                <a:lnTo>
                  <a:pt x="14288" y="295275"/>
                </a:lnTo>
                <a:lnTo>
                  <a:pt x="38100" y="290513"/>
                </a:lnTo>
                <a:lnTo>
                  <a:pt x="83344" y="297656"/>
                </a:lnTo>
                <a:lnTo>
                  <a:pt x="152400" y="302419"/>
                </a:lnTo>
                <a:lnTo>
                  <a:pt x="271463" y="300038"/>
                </a:lnTo>
                <a:lnTo>
                  <a:pt x="345281" y="292894"/>
                </a:lnTo>
                <a:lnTo>
                  <a:pt x="566738" y="257175"/>
                </a:lnTo>
                <a:lnTo>
                  <a:pt x="812006" y="214313"/>
                </a:lnTo>
                <a:lnTo>
                  <a:pt x="1019175" y="1785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7" grpId="0" animBg="1"/>
      <p:bldP spid="10" grpId="0" animBg="1"/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/>
          <p:nvPr/>
        </p:nvSpPr>
        <p:spPr>
          <a:xfrm>
            <a:off x="3152043" y="2144714"/>
            <a:ext cx="1046285" cy="771525"/>
          </a:xfrm>
          <a:custGeom>
            <a:avLst/>
            <a:gdLst>
              <a:gd name="connsiteX0" fmla="*/ 445293 w 1133475"/>
              <a:gd name="connsiteY0" fmla="*/ 166688 h 771525"/>
              <a:gd name="connsiteX1" fmla="*/ 738187 w 1133475"/>
              <a:gd name="connsiteY1" fmla="*/ 288132 h 771525"/>
              <a:gd name="connsiteX2" fmla="*/ 857250 w 1133475"/>
              <a:gd name="connsiteY2" fmla="*/ 335757 h 771525"/>
              <a:gd name="connsiteX3" fmla="*/ 945356 w 1133475"/>
              <a:gd name="connsiteY3" fmla="*/ 369094 h 771525"/>
              <a:gd name="connsiteX4" fmla="*/ 981075 w 1133475"/>
              <a:gd name="connsiteY4" fmla="*/ 383382 h 771525"/>
              <a:gd name="connsiteX5" fmla="*/ 1009650 w 1133475"/>
              <a:gd name="connsiteY5" fmla="*/ 402432 h 771525"/>
              <a:gd name="connsiteX6" fmla="*/ 1047750 w 1133475"/>
              <a:gd name="connsiteY6" fmla="*/ 438150 h 771525"/>
              <a:gd name="connsiteX7" fmla="*/ 1085850 w 1133475"/>
              <a:gd name="connsiteY7" fmla="*/ 490538 h 771525"/>
              <a:gd name="connsiteX8" fmla="*/ 1104900 w 1133475"/>
              <a:gd name="connsiteY8" fmla="*/ 533400 h 771525"/>
              <a:gd name="connsiteX9" fmla="*/ 1114425 w 1133475"/>
              <a:gd name="connsiteY9" fmla="*/ 576263 h 771525"/>
              <a:gd name="connsiteX10" fmla="*/ 1123950 w 1133475"/>
              <a:gd name="connsiteY10" fmla="*/ 633413 h 771525"/>
              <a:gd name="connsiteX11" fmla="*/ 1131093 w 1133475"/>
              <a:gd name="connsiteY11" fmla="*/ 676275 h 771525"/>
              <a:gd name="connsiteX12" fmla="*/ 1133475 w 1133475"/>
              <a:gd name="connsiteY12" fmla="*/ 707232 h 771525"/>
              <a:gd name="connsiteX13" fmla="*/ 1131093 w 1133475"/>
              <a:gd name="connsiteY13" fmla="*/ 721519 h 771525"/>
              <a:gd name="connsiteX14" fmla="*/ 1116806 w 1133475"/>
              <a:gd name="connsiteY14" fmla="*/ 742950 h 771525"/>
              <a:gd name="connsiteX15" fmla="*/ 1092993 w 1133475"/>
              <a:gd name="connsiteY15" fmla="*/ 759619 h 771525"/>
              <a:gd name="connsiteX16" fmla="*/ 1059656 w 1133475"/>
              <a:gd name="connsiteY16" fmla="*/ 771525 h 771525"/>
              <a:gd name="connsiteX17" fmla="*/ 1021556 w 1133475"/>
              <a:gd name="connsiteY17" fmla="*/ 771525 h 771525"/>
              <a:gd name="connsiteX18" fmla="*/ 969168 w 1133475"/>
              <a:gd name="connsiteY18" fmla="*/ 754857 h 771525"/>
              <a:gd name="connsiteX19" fmla="*/ 795337 w 1133475"/>
              <a:gd name="connsiteY19" fmla="*/ 650082 h 771525"/>
              <a:gd name="connsiteX20" fmla="*/ 335756 w 1133475"/>
              <a:gd name="connsiteY20" fmla="*/ 311944 h 771525"/>
              <a:gd name="connsiteX21" fmla="*/ 88106 w 1133475"/>
              <a:gd name="connsiteY21" fmla="*/ 119063 h 771525"/>
              <a:gd name="connsiteX22" fmla="*/ 14287 w 1133475"/>
              <a:gd name="connsiteY22" fmla="*/ 59532 h 771525"/>
              <a:gd name="connsiteX23" fmla="*/ 4762 w 1133475"/>
              <a:gd name="connsiteY23" fmla="*/ 42863 h 771525"/>
              <a:gd name="connsiteX24" fmla="*/ 0 w 1133475"/>
              <a:gd name="connsiteY24" fmla="*/ 19050 h 771525"/>
              <a:gd name="connsiteX25" fmla="*/ 2381 w 1133475"/>
              <a:gd name="connsiteY25" fmla="*/ 4763 h 771525"/>
              <a:gd name="connsiteX26" fmla="*/ 9525 w 1133475"/>
              <a:gd name="connsiteY26" fmla="*/ 0 h 771525"/>
              <a:gd name="connsiteX27" fmla="*/ 30956 w 1133475"/>
              <a:gd name="connsiteY27" fmla="*/ 0 h 771525"/>
              <a:gd name="connsiteX28" fmla="*/ 73818 w 1133475"/>
              <a:gd name="connsiteY28" fmla="*/ 11907 h 771525"/>
              <a:gd name="connsiteX29" fmla="*/ 173831 w 1133475"/>
              <a:gd name="connsiteY29" fmla="*/ 52388 h 771525"/>
              <a:gd name="connsiteX30" fmla="*/ 385762 w 1133475"/>
              <a:gd name="connsiteY30" fmla="*/ 140494 h 771525"/>
              <a:gd name="connsiteX31" fmla="*/ 445293 w 1133475"/>
              <a:gd name="connsiteY31" fmla="*/ 166688 h 771525"/>
              <a:gd name="connsiteX0" fmla="*/ 445293 w 1133475"/>
              <a:gd name="connsiteY0" fmla="*/ 166688 h 771525"/>
              <a:gd name="connsiteX1" fmla="*/ 476250 w 1133475"/>
              <a:gd name="connsiteY1" fmla="*/ 178594 h 771525"/>
              <a:gd name="connsiteX2" fmla="*/ 738187 w 1133475"/>
              <a:gd name="connsiteY2" fmla="*/ 288132 h 771525"/>
              <a:gd name="connsiteX3" fmla="*/ 857250 w 1133475"/>
              <a:gd name="connsiteY3" fmla="*/ 335757 h 771525"/>
              <a:gd name="connsiteX4" fmla="*/ 945356 w 1133475"/>
              <a:gd name="connsiteY4" fmla="*/ 369094 h 771525"/>
              <a:gd name="connsiteX5" fmla="*/ 981075 w 1133475"/>
              <a:gd name="connsiteY5" fmla="*/ 383382 h 771525"/>
              <a:gd name="connsiteX6" fmla="*/ 1009650 w 1133475"/>
              <a:gd name="connsiteY6" fmla="*/ 402432 h 771525"/>
              <a:gd name="connsiteX7" fmla="*/ 1047750 w 1133475"/>
              <a:gd name="connsiteY7" fmla="*/ 438150 h 771525"/>
              <a:gd name="connsiteX8" fmla="*/ 1085850 w 1133475"/>
              <a:gd name="connsiteY8" fmla="*/ 490538 h 771525"/>
              <a:gd name="connsiteX9" fmla="*/ 1104900 w 1133475"/>
              <a:gd name="connsiteY9" fmla="*/ 533400 h 771525"/>
              <a:gd name="connsiteX10" fmla="*/ 1114425 w 1133475"/>
              <a:gd name="connsiteY10" fmla="*/ 576263 h 771525"/>
              <a:gd name="connsiteX11" fmla="*/ 1123950 w 1133475"/>
              <a:gd name="connsiteY11" fmla="*/ 633413 h 771525"/>
              <a:gd name="connsiteX12" fmla="*/ 1131093 w 1133475"/>
              <a:gd name="connsiteY12" fmla="*/ 676275 h 771525"/>
              <a:gd name="connsiteX13" fmla="*/ 1133475 w 1133475"/>
              <a:gd name="connsiteY13" fmla="*/ 707232 h 771525"/>
              <a:gd name="connsiteX14" fmla="*/ 1131093 w 1133475"/>
              <a:gd name="connsiteY14" fmla="*/ 721519 h 771525"/>
              <a:gd name="connsiteX15" fmla="*/ 1116806 w 1133475"/>
              <a:gd name="connsiteY15" fmla="*/ 742950 h 771525"/>
              <a:gd name="connsiteX16" fmla="*/ 1092993 w 1133475"/>
              <a:gd name="connsiteY16" fmla="*/ 759619 h 771525"/>
              <a:gd name="connsiteX17" fmla="*/ 1059656 w 1133475"/>
              <a:gd name="connsiteY17" fmla="*/ 771525 h 771525"/>
              <a:gd name="connsiteX18" fmla="*/ 1021556 w 1133475"/>
              <a:gd name="connsiteY18" fmla="*/ 771525 h 771525"/>
              <a:gd name="connsiteX19" fmla="*/ 969168 w 1133475"/>
              <a:gd name="connsiteY19" fmla="*/ 754857 h 771525"/>
              <a:gd name="connsiteX20" fmla="*/ 795337 w 1133475"/>
              <a:gd name="connsiteY20" fmla="*/ 650082 h 771525"/>
              <a:gd name="connsiteX21" fmla="*/ 335756 w 1133475"/>
              <a:gd name="connsiteY21" fmla="*/ 311944 h 771525"/>
              <a:gd name="connsiteX22" fmla="*/ 88106 w 1133475"/>
              <a:gd name="connsiteY22" fmla="*/ 119063 h 771525"/>
              <a:gd name="connsiteX23" fmla="*/ 14287 w 1133475"/>
              <a:gd name="connsiteY23" fmla="*/ 59532 h 771525"/>
              <a:gd name="connsiteX24" fmla="*/ 4762 w 1133475"/>
              <a:gd name="connsiteY24" fmla="*/ 42863 h 771525"/>
              <a:gd name="connsiteX25" fmla="*/ 0 w 1133475"/>
              <a:gd name="connsiteY25" fmla="*/ 19050 h 771525"/>
              <a:gd name="connsiteX26" fmla="*/ 2381 w 1133475"/>
              <a:gd name="connsiteY26" fmla="*/ 4763 h 771525"/>
              <a:gd name="connsiteX27" fmla="*/ 9525 w 1133475"/>
              <a:gd name="connsiteY27" fmla="*/ 0 h 771525"/>
              <a:gd name="connsiteX28" fmla="*/ 30956 w 1133475"/>
              <a:gd name="connsiteY28" fmla="*/ 0 h 771525"/>
              <a:gd name="connsiteX29" fmla="*/ 73818 w 1133475"/>
              <a:gd name="connsiteY29" fmla="*/ 11907 h 771525"/>
              <a:gd name="connsiteX30" fmla="*/ 173831 w 1133475"/>
              <a:gd name="connsiteY30" fmla="*/ 52388 h 771525"/>
              <a:gd name="connsiteX31" fmla="*/ 385762 w 1133475"/>
              <a:gd name="connsiteY31" fmla="*/ 140494 h 771525"/>
              <a:gd name="connsiteX32" fmla="*/ 445293 w 1133475"/>
              <a:gd name="connsiteY32" fmla="*/ 166688 h 771525"/>
              <a:gd name="connsiteX0" fmla="*/ 385762 w 1133475"/>
              <a:gd name="connsiteY0" fmla="*/ 140494 h 771525"/>
              <a:gd name="connsiteX1" fmla="*/ 476250 w 1133475"/>
              <a:gd name="connsiteY1" fmla="*/ 178594 h 771525"/>
              <a:gd name="connsiteX2" fmla="*/ 738187 w 1133475"/>
              <a:gd name="connsiteY2" fmla="*/ 288132 h 771525"/>
              <a:gd name="connsiteX3" fmla="*/ 857250 w 1133475"/>
              <a:gd name="connsiteY3" fmla="*/ 335757 h 771525"/>
              <a:gd name="connsiteX4" fmla="*/ 945356 w 1133475"/>
              <a:gd name="connsiteY4" fmla="*/ 369094 h 771525"/>
              <a:gd name="connsiteX5" fmla="*/ 981075 w 1133475"/>
              <a:gd name="connsiteY5" fmla="*/ 383382 h 771525"/>
              <a:gd name="connsiteX6" fmla="*/ 1009650 w 1133475"/>
              <a:gd name="connsiteY6" fmla="*/ 402432 h 771525"/>
              <a:gd name="connsiteX7" fmla="*/ 1047750 w 1133475"/>
              <a:gd name="connsiteY7" fmla="*/ 438150 h 771525"/>
              <a:gd name="connsiteX8" fmla="*/ 1085850 w 1133475"/>
              <a:gd name="connsiteY8" fmla="*/ 490538 h 771525"/>
              <a:gd name="connsiteX9" fmla="*/ 1104900 w 1133475"/>
              <a:gd name="connsiteY9" fmla="*/ 533400 h 771525"/>
              <a:gd name="connsiteX10" fmla="*/ 1114425 w 1133475"/>
              <a:gd name="connsiteY10" fmla="*/ 576263 h 771525"/>
              <a:gd name="connsiteX11" fmla="*/ 1123950 w 1133475"/>
              <a:gd name="connsiteY11" fmla="*/ 633413 h 771525"/>
              <a:gd name="connsiteX12" fmla="*/ 1131093 w 1133475"/>
              <a:gd name="connsiteY12" fmla="*/ 676275 h 771525"/>
              <a:gd name="connsiteX13" fmla="*/ 1133475 w 1133475"/>
              <a:gd name="connsiteY13" fmla="*/ 707232 h 771525"/>
              <a:gd name="connsiteX14" fmla="*/ 1131093 w 1133475"/>
              <a:gd name="connsiteY14" fmla="*/ 721519 h 771525"/>
              <a:gd name="connsiteX15" fmla="*/ 1116806 w 1133475"/>
              <a:gd name="connsiteY15" fmla="*/ 742950 h 771525"/>
              <a:gd name="connsiteX16" fmla="*/ 1092993 w 1133475"/>
              <a:gd name="connsiteY16" fmla="*/ 759619 h 771525"/>
              <a:gd name="connsiteX17" fmla="*/ 1059656 w 1133475"/>
              <a:gd name="connsiteY17" fmla="*/ 771525 h 771525"/>
              <a:gd name="connsiteX18" fmla="*/ 1021556 w 1133475"/>
              <a:gd name="connsiteY18" fmla="*/ 771525 h 771525"/>
              <a:gd name="connsiteX19" fmla="*/ 969168 w 1133475"/>
              <a:gd name="connsiteY19" fmla="*/ 754857 h 771525"/>
              <a:gd name="connsiteX20" fmla="*/ 795337 w 1133475"/>
              <a:gd name="connsiteY20" fmla="*/ 650082 h 771525"/>
              <a:gd name="connsiteX21" fmla="*/ 335756 w 1133475"/>
              <a:gd name="connsiteY21" fmla="*/ 311944 h 771525"/>
              <a:gd name="connsiteX22" fmla="*/ 88106 w 1133475"/>
              <a:gd name="connsiteY22" fmla="*/ 119063 h 771525"/>
              <a:gd name="connsiteX23" fmla="*/ 14287 w 1133475"/>
              <a:gd name="connsiteY23" fmla="*/ 59532 h 771525"/>
              <a:gd name="connsiteX24" fmla="*/ 4762 w 1133475"/>
              <a:gd name="connsiteY24" fmla="*/ 42863 h 771525"/>
              <a:gd name="connsiteX25" fmla="*/ 0 w 1133475"/>
              <a:gd name="connsiteY25" fmla="*/ 19050 h 771525"/>
              <a:gd name="connsiteX26" fmla="*/ 2381 w 1133475"/>
              <a:gd name="connsiteY26" fmla="*/ 4763 h 771525"/>
              <a:gd name="connsiteX27" fmla="*/ 9525 w 1133475"/>
              <a:gd name="connsiteY27" fmla="*/ 0 h 771525"/>
              <a:gd name="connsiteX28" fmla="*/ 30956 w 1133475"/>
              <a:gd name="connsiteY28" fmla="*/ 0 h 771525"/>
              <a:gd name="connsiteX29" fmla="*/ 73818 w 1133475"/>
              <a:gd name="connsiteY29" fmla="*/ 11907 h 771525"/>
              <a:gd name="connsiteX30" fmla="*/ 173831 w 1133475"/>
              <a:gd name="connsiteY30" fmla="*/ 52388 h 771525"/>
              <a:gd name="connsiteX31" fmla="*/ 385762 w 1133475"/>
              <a:gd name="connsiteY31" fmla="*/ 140494 h 771525"/>
              <a:gd name="connsiteX0" fmla="*/ 385762 w 1133475"/>
              <a:gd name="connsiteY0" fmla="*/ 140494 h 771525"/>
              <a:gd name="connsiteX1" fmla="*/ 476250 w 1133475"/>
              <a:gd name="connsiteY1" fmla="*/ 178594 h 771525"/>
              <a:gd name="connsiteX2" fmla="*/ 738187 w 1133475"/>
              <a:gd name="connsiteY2" fmla="*/ 288132 h 771525"/>
              <a:gd name="connsiteX3" fmla="*/ 857250 w 1133475"/>
              <a:gd name="connsiteY3" fmla="*/ 335757 h 771525"/>
              <a:gd name="connsiteX4" fmla="*/ 945356 w 1133475"/>
              <a:gd name="connsiteY4" fmla="*/ 369094 h 771525"/>
              <a:gd name="connsiteX5" fmla="*/ 981075 w 1133475"/>
              <a:gd name="connsiteY5" fmla="*/ 383382 h 771525"/>
              <a:gd name="connsiteX6" fmla="*/ 1009650 w 1133475"/>
              <a:gd name="connsiteY6" fmla="*/ 402432 h 771525"/>
              <a:gd name="connsiteX7" fmla="*/ 1047750 w 1133475"/>
              <a:gd name="connsiteY7" fmla="*/ 438150 h 771525"/>
              <a:gd name="connsiteX8" fmla="*/ 1085850 w 1133475"/>
              <a:gd name="connsiteY8" fmla="*/ 490538 h 771525"/>
              <a:gd name="connsiteX9" fmla="*/ 1104900 w 1133475"/>
              <a:gd name="connsiteY9" fmla="*/ 533400 h 771525"/>
              <a:gd name="connsiteX10" fmla="*/ 1114425 w 1133475"/>
              <a:gd name="connsiteY10" fmla="*/ 576263 h 771525"/>
              <a:gd name="connsiteX11" fmla="*/ 1123950 w 1133475"/>
              <a:gd name="connsiteY11" fmla="*/ 633413 h 771525"/>
              <a:gd name="connsiteX12" fmla="*/ 1131093 w 1133475"/>
              <a:gd name="connsiteY12" fmla="*/ 676275 h 771525"/>
              <a:gd name="connsiteX13" fmla="*/ 1133475 w 1133475"/>
              <a:gd name="connsiteY13" fmla="*/ 707232 h 771525"/>
              <a:gd name="connsiteX14" fmla="*/ 1116806 w 1133475"/>
              <a:gd name="connsiteY14" fmla="*/ 742950 h 771525"/>
              <a:gd name="connsiteX15" fmla="*/ 1092993 w 1133475"/>
              <a:gd name="connsiteY15" fmla="*/ 759619 h 771525"/>
              <a:gd name="connsiteX16" fmla="*/ 1059656 w 1133475"/>
              <a:gd name="connsiteY16" fmla="*/ 771525 h 771525"/>
              <a:gd name="connsiteX17" fmla="*/ 1021556 w 1133475"/>
              <a:gd name="connsiteY17" fmla="*/ 771525 h 771525"/>
              <a:gd name="connsiteX18" fmla="*/ 969168 w 1133475"/>
              <a:gd name="connsiteY18" fmla="*/ 754857 h 771525"/>
              <a:gd name="connsiteX19" fmla="*/ 795337 w 1133475"/>
              <a:gd name="connsiteY19" fmla="*/ 650082 h 771525"/>
              <a:gd name="connsiteX20" fmla="*/ 335756 w 1133475"/>
              <a:gd name="connsiteY20" fmla="*/ 311944 h 771525"/>
              <a:gd name="connsiteX21" fmla="*/ 88106 w 1133475"/>
              <a:gd name="connsiteY21" fmla="*/ 119063 h 771525"/>
              <a:gd name="connsiteX22" fmla="*/ 14287 w 1133475"/>
              <a:gd name="connsiteY22" fmla="*/ 59532 h 771525"/>
              <a:gd name="connsiteX23" fmla="*/ 4762 w 1133475"/>
              <a:gd name="connsiteY23" fmla="*/ 42863 h 771525"/>
              <a:gd name="connsiteX24" fmla="*/ 0 w 1133475"/>
              <a:gd name="connsiteY24" fmla="*/ 19050 h 771525"/>
              <a:gd name="connsiteX25" fmla="*/ 2381 w 1133475"/>
              <a:gd name="connsiteY25" fmla="*/ 4763 h 771525"/>
              <a:gd name="connsiteX26" fmla="*/ 9525 w 1133475"/>
              <a:gd name="connsiteY26" fmla="*/ 0 h 771525"/>
              <a:gd name="connsiteX27" fmla="*/ 30956 w 1133475"/>
              <a:gd name="connsiteY27" fmla="*/ 0 h 771525"/>
              <a:gd name="connsiteX28" fmla="*/ 73818 w 1133475"/>
              <a:gd name="connsiteY28" fmla="*/ 11907 h 771525"/>
              <a:gd name="connsiteX29" fmla="*/ 173831 w 1133475"/>
              <a:gd name="connsiteY29" fmla="*/ 52388 h 771525"/>
              <a:gd name="connsiteX30" fmla="*/ 385762 w 1133475"/>
              <a:gd name="connsiteY30" fmla="*/ 140494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133475" h="771525">
                <a:moveTo>
                  <a:pt x="385762" y="140494"/>
                </a:moveTo>
                <a:lnTo>
                  <a:pt x="476250" y="178594"/>
                </a:lnTo>
                <a:lnTo>
                  <a:pt x="738187" y="288132"/>
                </a:lnTo>
                <a:lnTo>
                  <a:pt x="857250" y="335757"/>
                </a:lnTo>
                <a:lnTo>
                  <a:pt x="945356" y="369094"/>
                </a:lnTo>
                <a:lnTo>
                  <a:pt x="981075" y="383382"/>
                </a:lnTo>
                <a:lnTo>
                  <a:pt x="1009650" y="402432"/>
                </a:lnTo>
                <a:lnTo>
                  <a:pt x="1047750" y="438150"/>
                </a:lnTo>
                <a:lnTo>
                  <a:pt x="1085850" y="490538"/>
                </a:lnTo>
                <a:lnTo>
                  <a:pt x="1104900" y="533400"/>
                </a:lnTo>
                <a:lnTo>
                  <a:pt x="1114425" y="576263"/>
                </a:lnTo>
                <a:lnTo>
                  <a:pt x="1123950" y="633413"/>
                </a:lnTo>
                <a:lnTo>
                  <a:pt x="1131093" y="676275"/>
                </a:lnTo>
                <a:lnTo>
                  <a:pt x="1133475" y="707232"/>
                </a:lnTo>
                <a:lnTo>
                  <a:pt x="1116806" y="742950"/>
                </a:lnTo>
                <a:lnTo>
                  <a:pt x="1092993" y="759619"/>
                </a:lnTo>
                <a:lnTo>
                  <a:pt x="1059656" y="771525"/>
                </a:lnTo>
                <a:lnTo>
                  <a:pt x="1021556" y="771525"/>
                </a:lnTo>
                <a:cubicBezTo>
                  <a:pt x="970797" y="754606"/>
                  <a:pt x="989120" y="754857"/>
                  <a:pt x="969168" y="754857"/>
                </a:cubicBezTo>
                <a:lnTo>
                  <a:pt x="795337" y="650082"/>
                </a:lnTo>
                <a:lnTo>
                  <a:pt x="335756" y="311944"/>
                </a:lnTo>
                <a:lnTo>
                  <a:pt x="88106" y="119063"/>
                </a:lnTo>
                <a:lnTo>
                  <a:pt x="14287" y="59532"/>
                </a:lnTo>
                <a:lnTo>
                  <a:pt x="4762" y="42863"/>
                </a:lnTo>
                <a:lnTo>
                  <a:pt x="0" y="19050"/>
                </a:lnTo>
                <a:lnTo>
                  <a:pt x="2381" y="4763"/>
                </a:lnTo>
                <a:lnTo>
                  <a:pt x="9525" y="0"/>
                </a:lnTo>
                <a:lnTo>
                  <a:pt x="30956" y="0"/>
                </a:lnTo>
                <a:lnTo>
                  <a:pt x="73818" y="11907"/>
                </a:lnTo>
                <a:lnTo>
                  <a:pt x="173831" y="52388"/>
                </a:lnTo>
                <a:lnTo>
                  <a:pt x="385762" y="1404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フリーフォーム 8"/>
          <p:cNvSpPr/>
          <p:nvPr/>
        </p:nvSpPr>
        <p:spPr>
          <a:xfrm rot="20700000">
            <a:off x="3127131" y="3127375"/>
            <a:ext cx="3443654" cy="2078038"/>
          </a:xfrm>
          <a:custGeom>
            <a:avLst/>
            <a:gdLst>
              <a:gd name="connsiteX0" fmla="*/ 2374809 w 3729963"/>
              <a:gd name="connsiteY0" fmla="*/ 888087 h 2078780"/>
              <a:gd name="connsiteX1" fmla="*/ 2713597 w 3729963"/>
              <a:gd name="connsiteY1" fmla="*/ 690734 h 2078780"/>
              <a:gd name="connsiteX2" fmla="*/ 2993180 w 3729963"/>
              <a:gd name="connsiteY2" fmla="*/ 509828 h 2078780"/>
              <a:gd name="connsiteX3" fmla="*/ 3256317 w 3729963"/>
              <a:gd name="connsiteY3" fmla="*/ 322343 h 2078780"/>
              <a:gd name="connsiteX4" fmla="*/ 3453669 w 3729963"/>
              <a:gd name="connsiteY4" fmla="*/ 177618 h 2078780"/>
              <a:gd name="connsiteX5" fmla="*/ 3634576 w 3729963"/>
              <a:gd name="connsiteY5" fmla="*/ 36182 h 2078780"/>
              <a:gd name="connsiteX6" fmla="*/ 3667468 w 3729963"/>
              <a:gd name="connsiteY6" fmla="*/ 6579 h 2078780"/>
              <a:gd name="connsiteX7" fmla="*/ 3680625 w 3729963"/>
              <a:gd name="connsiteY7" fmla="*/ 0 h 2078780"/>
              <a:gd name="connsiteX8" fmla="*/ 3697071 w 3729963"/>
              <a:gd name="connsiteY8" fmla="*/ 0 h 2078780"/>
              <a:gd name="connsiteX9" fmla="*/ 3726674 w 3729963"/>
              <a:gd name="connsiteY9" fmla="*/ 3290 h 2078780"/>
              <a:gd name="connsiteX10" fmla="*/ 3729963 w 3729963"/>
              <a:gd name="connsiteY10" fmla="*/ 19736 h 2078780"/>
              <a:gd name="connsiteX11" fmla="*/ 3723384 w 3729963"/>
              <a:gd name="connsiteY11" fmla="*/ 42760 h 2078780"/>
              <a:gd name="connsiteX12" fmla="*/ 3706938 w 3729963"/>
              <a:gd name="connsiteY12" fmla="*/ 72363 h 2078780"/>
              <a:gd name="connsiteX13" fmla="*/ 3647732 w 3729963"/>
              <a:gd name="connsiteY13" fmla="*/ 128279 h 2078780"/>
              <a:gd name="connsiteX14" fmla="*/ 3387885 w 3729963"/>
              <a:gd name="connsiteY14" fmla="*/ 351946 h 2078780"/>
              <a:gd name="connsiteX15" fmla="*/ 3144484 w 3729963"/>
              <a:gd name="connsiteY15" fmla="*/ 549298 h 2078780"/>
              <a:gd name="connsiteX16" fmla="*/ 2759646 w 3729963"/>
              <a:gd name="connsiteY16" fmla="*/ 835459 h 2078780"/>
              <a:gd name="connsiteX17" fmla="*/ 2529402 w 3729963"/>
              <a:gd name="connsiteY17" fmla="*/ 993341 h 2078780"/>
              <a:gd name="connsiteX18" fmla="*/ 2170878 w 3729963"/>
              <a:gd name="connsiteY18" fmla="*/ 1217008 h 2078780"/>
              <a:gd name="connsiteX19" fmla="*/ 1897874 w 3729963"/>
              <a:gd name="connsiteY19" fmla="*/ 1368311 h 2078780"/>
              <a:gd name="connsiteX20" fmla="*/ 1545928 w 3729963"/>
              <a:gd name="connsiteY20" fmla="*/ 1542639 h 2078780"/>
              <a:gd name="connsiteX21" fmla="*/ 1243321 w 3729963"/>
              <a:gd name="connsiteY21" fmla="*/ 1674208 h 2078780"/>
              <a:gd name="connsiteX22" fmla="*/ 897954 w 3729963"/>
              <a:gd name="connsiteY22" fmla="*/ 1809065 h 2078780"/>
              <a:gd name="connsiteX23" fmla="*/ 503249 w 3729963"/>
              <a:gd name="connsiteY23" fmla="*/ 1940633 h 2078780"/>
              <a:gd name="connsiteX24" fmla="*/ 374970 w 3729963"/>
              <a:gd name="connsiteY24" fmla="*/ 1980104 h 2078780"/>
              <a:gd name="connsiteX25" fmla="*/ 358524 w 3729963"/>
              <a:gd name="connsiteY25" fmla="*/ 1989972 h 2078780"/>
              <a:gd name="connsiteX26" fmla="*/ 302607 w 3729963"/>
              <a:gd name="connsiteY26" fmla="*/ 2036020 h 2078780"/>
              <a:gd name="connsiteX27" fmla="*/ 256558 w 3729963"/>
              <a:gd name="connsiteY27" fmla="*/ 2072202 h 2078780"/>
              <a:gd name="connsiteX28" fmla="*/ 243402 w 3729963"/>
              <a:gd name="connsiteY28" fmla="*/ 2075491 h 2078780"/>
              <a:gd name="connsiteX29" fmla="*/ 226956 w 3729963"/>
              <a:gd name="connsiteY29" fmla="*/ 2078780 h 2078780"/>
              <a:gd name="connsiteX30" fmla="*/ 207220 w 3729963"/>
              <a:gd name="connsiteY30" fmla="*/ 2078780 h 2078780"/>
              <a:gd name="connsiteX31" fmla="*/ 180907 w 3729963"/>
              <a:gd name="connsiteY31" fmla="*/ 2055756 h 2078780"/>
              <a:gd name="connsiteX32" fmla="*/ 98676 w 3729963"/>
              <a:gd name="connsiteY32" fmla="*/ 1930766 h 2078780"/>
              <a:gd name="connsiteX33" fmla="*/ 23025 w 3729963"/>
              <a:gd name="connsiteY33" fmla="*/ 1759727 h 2078780"/>
              <a:gd name="connsiteX34" fmla="*/ 0 w 3729963"/>
              <a:gd name="connsiteY34" fmla="*/ 1690654 h 2078780"/>
              <a:gd name="connsiteX35" fmla="*/ 0 w 3729963"/>
              <a:gd name="connsiteY35" fmla="*/ 1559085 h 2078780"/>
              <a:gd name="connsiteX36" fmla="*/ 0 w 3729963"/>
              <a:gd name="connsiteY36" fmla="*/ 1420938 h 2078780"/>
              <a:gd name="connsiteX37" fmla="*/ 3289 w 3729963"/>
              <a:gd name="connsiteY37" fmla="*/ 1404492 h 2078780"/>
              <a:gd name="connsiteX38" fmla="*/ 13157 w 3729963"/>
              <a:gd name="connsiteY38" fmla="*/ 1391336 h 2078780"/>
              <a:gd name="connsiteX39" fmla="*/ 26314 w 3729963"/>
              <a:gd name="connsiteY39" fmla="*/ 1391336 h 2078780"/>
              <a:gd name="connsiteX40" fmla="*/ 46049 w 3729963"/>
              <a:gd name="connsiteY40" fmla="*/ 1401203 h 2078780"/>
              <a:gd name="connsiteX41" fmla="*/ 59206 w 3729963"/>
              <a:gd name="connsiteY41" fmla="*/ 1411071 h 2078780"/>
              <a:gd name="connsiteX42" fmla="*/ 62495 w 3729963"/>
              <a:gd name="connsiteY42" fmla="*/ 1427517 h 2078780"/>
              <a:gd name="connsiteX43" fmla="*/ 82230 w 3729963"/>
              <a:gd name="connsiteY43" fmla="*/ 1476855 h 2078780"/>
              <a:gd name="connsiteX44" fmla="*/ 98676 w 3729963"/>
              <a:gd name="connsiteY44" fmla="*/ 1519615 h 2078780"/>
              <a:gd name="connsiteX45" fmla="*/ 134858 w 3729963"/>
              <a:gd name="connsiteY45" fmla="*/ 1565664 h 2078780"/>
              <a:gd name="connsiteX46" fmla="*/ 194063 w 3729963"/>
              <a:gd name="connsiteY46" fmla="*/ 1624869 h 2078780"/>
              <a:gd name="connsiteX47" fmla="*/ 236823 w 3729963"/>
              <a:gd name="connsiteY47" fmla="*/ 1638026 h 2078780"/>
              <a:gd name="connsiteX48" fmla="*/ 384838 w 3729963"/>
              <a:gd name="connsiteY48" fmla="*/ 1628159 h 2078780"/>
              <a:gd name="connsiteX49" fmla="*/ 595347 w 3729963"/>
              <a:gd name="connsiteY49" fmla="*/ 1588688 h 2078780"/>
              <a:gd name="connsiteX50" fmla="*/ 1078861 w 3729963"/>
              <a:gd name="connsiteY50" fmla="*/ 1453831 h 2078780"/>
              <a:gd name="connsiteX51" fmla="*/ 1457120 w 3729963"/>
              <a:gd name="connsiteY51" fmla="*/ 1325551 h 2078780"/>
              <a:gd name="connsiteX52" fmla="*/ 1851825 w 3729963"/>
              <a:gd name="connsiteY52" fmla="*/ 1154513 h 2078780"/>
              <a:gd name="connsiteX53" fmla="*/ 2088648 w 3729963"/>
              <a:gd name="connsiteY53" fmla="*/ 1039390 h 2078780"/>
              <a:gd name="connsiteX54" fmla="*/ 2374809 w 3729963"/>
              <a:gd name="connsiteY54" fmla="*/ 888087 h 207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729963" h="2078780">
                <a:moveTo>
                  <a:pt x="2374809" y="888087"/>
                </a:moveTo>
                <a:lnTo>
                  <a:pt x="2713597" y="690734"/>
                </a:lnTo>
                <a:lnTo>
                  <a:pt x="2993180" y="509828"/>
                </a:lnTo>
                <a:lnTo>
                  <a:pt x="3256317" y="322343"/>
                </a:lnTo>
                <a:lnTo>
                  <a:pt x="3453669" y="177618"/>
                </a:lnTo>
                <a:lnTo>
                  <a:pt x="3634576" y="36182"/>
                </a:lnTo>
                <a:lnTo>
                  <a:pt x="3667468" y="6579"/>
                </a:lnTo>
                <a:lnTo>
                  <a:pt x="3680625" y="0"/>
                </a:lnTo>
                <a:lnTo>
                  <a:pt x="3697071" y="0"/>
                </a:lnTo>
                <a:lnTo>
                  <a:pt x="3726674" y="3290"/>
                </a:lnTo>
                <a:lnTo>
                  <a:pt x="3729963" y="19736"/>
                </a:lnTo>
                <a:lnTo>
                  <a:pt x="3723384" y="42760"/>
                </a:lnTo>
                <a:lnTo>
                  <a:pt x="3706938" y="72363"/>
                </a:lnTo>
                <a:lnTo>
                  <a:pt x="3647732" y="128279"/>
                </a:lnTo>
                <a:lnTo>
                  <a:pt x="3387885" y="351946"/>
                </a:lnTo>
                <a:lnTo>
                  <a:pt x="3144484" y="549298"/>
                </a:lnTo>
                <a:lnTo>
                  <a:pt x="2759646" y="835459"/>
                </a:lnTo>
                <a:lnTo>
                  <a:pt x="2529402" y="993341"/>
                </a:lnTo>
                <a:lnTo>
                  <a:pt x="2170878" y="1217008"/>
                </a:lnTo>
                <a:lnTo>
                  <a:pt x="1897874" y="1368311"/>
                </a:lnTo>
                <a:lnTo>
                  <a:pt x="1545928" y="1542639"/>
                </a:lnTo>
                <a:lnTo>
                  <a:pt x="1243321" y="1674208"/>
                </a:lnTo>
                <a:lnTo>
                  <a:pt x="897954" y="1809065"/>
                </a:lnTo>
                <a:lnTo>
                  <a:pt x="503249" y="1940633"/>
                </a:lnTo>
                <a:lnTo>
                  <a:pt x="374970" y="1980104"/>
                </a:lnTo>
                <a:lnTo>
                  <a:pt x="358524" y="1989972"/>
                </a:lnTo>
                <a:lnTo>
                  <a:pt x="302607" y="2036020"/>
                </a:lnTo>
                <a:lnTo>
                  <a:pt x="256558" y="2072202"/>
                </a:lnTo>
                <a:lnTo>
                  <a:pt x="243402" y="2075491"/>
                </a:lnTo>
                <a:lnTo>
                  <a:pt x="226956" y="2078780"/>
                </a:lnTo>
                <a:lnTo>
                  <a:pt x="207220" y="2078780"/>
                </a:lnTo>
                <a:lnTo>
                  <a:pt x="180907" y="2055756"/>
                </a:lnTo>
                <a:lnTo>
                  <a:pt x="98676" y="1930766"/>
                </a:lnTo>
                <a:lnTo>
                  <a:pt x="23025" y="1759727"/>
                </a:lnTo>
                <a:lnTo>
                  <a:pt x="0" y="1690654"/>
                </a:lnTo>
                <a:lnTo>
                  <a:pt x="0" y="1559085"/>
                </a:lnTo>
                <a:lnTo>
                  <a:pt x="0" y="1420938"/>
                </a:lnTo>
                <a:lnTo>
                  <a:pt x="3289" y="1404492"/>
                </a:lnTo>
                <a:lnTo>
                  <a:pt x="13157" y="1391336"/>
                </a:lnTo>
                <a:lnTo>
                  <a:pt x="26314" y="1391336"/>
                </a:lnTo>
                <a:lnTo>
                  <a:pt x="46049" y="1401203"/>
                </a:lnTo>
                <a:lnTo>
                  <a:pt x="59206" y="1411071"/>
                </a:lnTo>
                <a:lnTo>
                  <a:pt x="62495" y="1427517"/>
                </a:lnTo>
                <a:lnTo>
                  <a:pt x="82230" y="1476855"/>
                </a:lnTo>
                <a:lnTo>
                  <a:pt x="98676" y="1519615"/>
                </a:lnTo>
                <a:lnTo>
                  <a:pt x="134858" y="1565664"/>
                </a:lnTo>
                <a:lnTo>
                  <a:pt x="194063" y="1624869"/>
                </a:lnTo>
                <a:lnTo>
                  <a:pt x="236823" y="1638026"/>
                </a:lnTo>
                <a:lnTo>
                  <a:pt x="384838" y="1628159"/>
                </a:lnTo>
                <a:lnTo>
                  <a:pt x="595347" y="1588688"/>
                </a:lnTo>
                <a:lnTo>
                  <a:pt x="1078861" y="1453831"/>
                </a:lnTo>
                <a:lnTo>
                  <a:pt x="1457120" y="1325551"/>
                </a:lnTo>
                <a:lnTo>
                  <a:pt x="1851825" y="1154513"/>
                </a:lnTo>
                <a:lnTo>
                  <a:pt x="2088648" y="1039390"/>
                </a:lnTo>
                <a:lnTo>
                  <a:pt x="2374809" y="8880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8359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Namae</a:t>
            </a:r>
            <a:r>
              <a:rPr lang="en-US" altLang="ja-JP" dirty="0"/>
              <a:t> </a:t>
            </a:r>
            <a:r>
              <a:rPr lang="en-US" altLang="ja-JP" dirty="0" err="1"/>
              <a:t>wa</a:t>
            </a:r>
            <a:r>
              <a:rPr lang="en-US" altLang="ja-JP" dirty="0" smtClean="0"/>
              <a:t>?</a:t>
            </a:r>
            <a:endParaRPr kumimoji="1" lang="ja-JP" altLang="en-US" dirty="0"/>
          </a:p>
        </p:txBody>
      </p:sp>
      <p:sp>
        <p:nvSpPr>
          <p:cNvPr id="4" name="AutoShape 2" descr="data:image/jpeg;base64,/9j/4AAQSkZJRgABAQAAAQABAAD/2wCEAAkGBhMQEBQSEBAQERAVFBAWFRUUFhUVFBQQFRgVFRQQGBMYHCYeFxojGRcWIC8iIygrLCwsFR8xNTAqNSYrLSkBCQoKDgwOGg8PGikkHyUqLC0tLSksLCwsKikpLCkqLCwsKSwsLCwsLCksLCksKSwsLywpLCwsLCwpKSwpLCksKf/AABEIANkA6AMBIgACEQEDEQH/xAAcAAEAAQUBAQAAAAAAAAAAAAAABQECAwQGBwj/xABDEAACAQMCBAQCBwYCCAcAAAABAgMABBESIQUTMUEGIlFhMnEHFCNCUoGRM2JygqGxFUMkNFNjc5PB8BaDkqKys9H/xAAaAQEAAgMBAAAAAAAAAAAAAAAAAwQBAgUG/8QALREAAgIBBAAEBQMFAAAAAAAAAAECAxEEEiExE0FRsQUicYHRMkJhkaHB4fD/2gAMAwEAAhEDEQA/APcaUpQClKUAqB8aeK04batM2GkPlhQnHMlIJA/hGCSewBqdJxXzD9KXjZr65Zw32Klo4AOghB3lz3MhAb5BR2yQPSvoa8Tz3VxercTNKWEMoyfKrkusgRfurjleUbDHzz6rXzj9BV+V4uq5OJbedcdsrocHHyQ/rX0dQClKUApSlAKUpQClKUApSlAKUpQClKUApSlAKUpQClKUApSlAKUpQClKUBxX0t+I/qfDnVG0yznlKe4Q7yuPcRhgD6stfNfDuDz8QuRDbRGRz2Gyoo+8zHZVHTJ/ua9c+lGzm4txhbG3I0QQpzHO6w8w65GYA9dIiwvUn2yR3Phjwrb8OgENumOmtzjmSN+J27/LoO1UdVq1SsLlktcHI5TwH9F/+GXVtPJccyfmSIVRQIwjwyEjJ8zHI67D2r1+uck/b2w/35/pDMa6Os6KyVle6XqYtSTwhSlKukYpSlAKUpQClKUApSlAKUJrVuOKQx/tJok/idV/uaA2qVB3fjjh8W0l/aKT0zKn/wC0sPHFhPIsUN9bSSucKiyKWY9dh32FATlKUoBSlWSyqilmYKoBJJIAAHUknoKAvrSi41C85t1lVp1QuUHXQGCsc9DhiAR1GoZxkVqNLJcnYtFbb+qyze4PWOPr+82xBUfFr8UtxFyJYwEEEq5CgAfV5MxSIQB8I1LJgd4lqJ2rODbB0FKUqU1FKUoBSlYbycJG7tsFVmPyAJNAczwiwjUPOqjmXTmZ32LMrE8ldX4Vj0gDtv6mt8isNhDohhT8MMK/+lFFZ68pfJysk36l+CxFGr8V3arkAhriXHcokRjJHyaZP1rpq57h8Qe+Dbaobdh7gXDrt+f1f+ldDXd0CxQvv7lW39QpSlXiIUpSgFKVGXnHkRikYaeUdVj3CnbZ5D5UO4OCckdAa1lJRWZPBlLJJ1H3vHoIm0M+qTb7ONWlkGSACY0BYDfqRgbnoKjC88o+3cIDg8uBnUL0ODPs7753AQEHBWlvaJEumNFRck4UBRknJOB1JO+a5tvxKMeILJNGlvs2zxaZ/wBnbiMfimdQe24jj1Z+RK1F8fv5IbSaaW7ZTHDI/wBiiIupVOCA2tuuNtVbua82+m7xCsdqtmpBlnKuwzusEbBgxHu6gD+E+lQV6y26xRRu6oxWTyG88SXdwDz7y6l1Z1B5ZCuD1XTnAHt0qPjjGegqo9KyRxHIABJYgKAMkk9AAOp9q7RXJHh8IxnCKPlv+pr2P6I/Aja14hcDCgE2yEbsWBBuD6DSSF9dRPpWp9GX0PN5briSYHlaO3bIb1DSj7o/c6/i/DXs4GOnShgrSlafEuKJAoLklmOmNF3eR8E6FHrgE5OAACSQATRtJZZgyX9+kCa5DgZAAAyzueiKo3Zj6ColIHnYSXIAUMGjg6qhGCryHpJICMj7q9skajgjjeRxLPjm7hVUkpCp6qpIGWI6uRk9sDapFGrlz1niPbDr3J1VjlmzqrDd2yTRvFIA0ciMjg9CjAqw/Q1VmzWs03aoZ3KHJuoZN3hFyZIEZiC+CrkdOYhKP/7lNK0PDkjB7mNiMCYPGBnaKWNGJPuZhN+WKV16574KXqVmsPBN0pSpDAqO8SE/U7nHXkT/APwapGsF9b8yKRPxo6+vxAjp+dYfQIrVnGPRf0xWO4uFjUs7KqjqWIA36DJrV4Bdi4gjZCzDlx6mIx59IDJ/ECCCOxBB32qSFmmsOVBcDYnfT13UHZTv1G5rzCqc5NvgvbsIjeF8WYc2SO1uJWdwBlRCNCAAHMpUldRcggHPbrvJNxK5x5baDPYNcMP1xCf6ZrYBoa6UbpQiox4SIXFN5Zpji90PitrcfK4c/wB4BV54+4+K0lI9UeJv6M6n+lYr28SMapHRF/E7BR+p2qkcoYAqQynoQQQfkRVZ6+2L7z9jfwos37bj0Mh06mR84Cyq0RJ/d1gavyzV3FuMR2qBpCcswREUapJJDkhEUdTgEnsACSQASI8gEYIBHodx+laX+FxrJzQp16dIyzsFTIJVEYlYwSq50gZ0jOcCpo/E3jmPJr4HPZlMs9xvOeTGc4hiY5xk4MkwwScY8qYA3GXG9Zo4wgCqqqo6BQAB8gKtEw9arzB6iubbbO15kyeMFHov1VXNYuaPUVZNdqgLMQFHUkgAfMnYVEbGV3ABJICgEknoANyf0r5h8X+Ijf3ktwc6GbEYP3YF2Rfbbc+7GvcPFdtecThNpw9AscmBNcyZSHlbExxtjMhbbJQFcZGcnbP4S+g6ytNMlz/ps4OQXGmFT7Q5IOP3s+u22O38PocE5yXL6+hVtnnhHjPhD6Or3iTDkwlIdszyhkiAPdTj7Q+y59yM1734H+i+14YA4UT3ePNO43B3yI13EY3PTc9ya7FVAAAAAGwA2AHpiq11CDIpStHi/Flt0BILuxCxxr8Ukh6KPQDqW6KASdhRtJZZgrxTiq26gkF3Y6Y41+KR/Qeg7ljsBuahLe0YyGech7grpyM6IoycmGMHoMgam6uVBOAFVbreJtRklYPMw8xHwqvURID0Ufq2Mn22M15/V6x2vbH9PuXK69vLLs1kDYFYM1XXVKMnHolayZWfYVYRVM1XNYlJvsJYNThxKcR6HTNaMCdWytbygqoXuWFw+/8AuxVatuZClxaMAMGZ43J+6kkMuD+ciRL/ADVWvQ6CWaV/BTtXzHT0pSrxEKgbq/e4fRE2i3ViruPimYZDRofuoDsW6nBAxjNW+NOMi3tnyzKCjs7r1jt0GZXG4OojCLjfVIpxgGvLPDn0jWk1pKJ1J4jJLyLW3VSRCjaEtlhYeVFVjkvsxK98KKrXbp5hF49X/g3jhcs9hijCqFUAAAAAbAAdAB2FXGsAm23OT/19axrchs6WBwcHBBwfTbvXGd0UuCyotmZpMVhuboKrOx8qqzH+FQSf6CqE1a8YYFSMgggj1B2IqvK5yN1HB514O+luxMd1cX76bjW3LjK6j9VIHLgiGMZO+rfcnJ2xjh/o08QvDxMcvMdpcTmMw7lVWVjysDoCrFBkdia2uNfRFdQylYIDcwZOh0dA4TOyOrsuCBtkZBxnbpXZ+Bvo2+rSpcXCorR5MUatqKuwwZZGG2oAkBQSBknJOMdm2+jwdqxjHCK8YS3ZPQcVRxtWrc8YgjJWSaNWHVdQLL81G4qsN/HKgeKRJI2+F0YMp7HDDY1wdr7LZjcVq8OmkmDBYHMiNokAK6ElCq2nWxBYFWVgQNww6Hats1jtZzBcpJkiOTEMg206ifsZT7hspt15wz8IxY08YSmoz6ZrNtLKNuDgE7j7SRIOu0X2j4zsdcihRt1Gg9eu2akLLw5BE2vQZJM51ys0jA4A8pckINui4HXbc1J0r0Fenrr/AEopSnKXYpSlTmgpSsF7epDGZJDhRj3JJOAoHdiSAAOpIFAWcR4ikCanzuQqqN2dz0RR3PU+gAJOACa51NTSNLKQZW223WOPtEme3cnbUd9hgCwSvM3OmUq5GEjODyYzj7PI21nALEE7jAJCgnLXA1mq8V7I9e5cqr28vsy8yrg9YKrmueTmfVQNWENV2awDMDVaxK1XS3CoAWOMnA7lj10qo3Y+w3pjJhmrxmTEasOqz2ZH/PiH9iapW9Fwh5yDKDHCGVuXsZHKkMuojZF1AHAyTgZI3Wq16DQ1Trg9/mylbJN8E9SlK6BEee+POHy8QtbtIQGbmQpGucakt5UeRfNgBy4lG+x0LvXG/R39Gbw3YurhGjWLJiV8a3kII1lR0VQT13Jx2G/ScL4hLAzPJI7x8+7EqN0WPnSYdR2KbE/iGrqcV2TICCDggjBHUEHqPcV5+++yDlHyk3+C/wCDtxn0BGK1YLu3QYR4FG+QpQDPc4Fad94Ut5o3jZXCOrIQJZdIVhp2TVpHtgbV5k1jyyY5EXmRko3lAGpNiQOynqPZhUem00b8rdj7f7Nlyen33iu1h2adGfGdCEPIR02Rd/z6VXw5xFrqL6wThZGYJHseUsbOhDMOshIOrBIGABnGW8xA7DYV3P0eXQNvLHggxTN+YlVZNQ9tTP8AmDU2o0caatyeXky1g6qonj9+UVY0OHk1ZIOCsS41kHsxLKoPbVntUrmuS8WXOm6jGesD4/lcav01J+oqjTFOfJJTFTmosxKgUYAAHoK0eFXRhuVIOI5X0SL2LvhY5cY+IMFXPo5znSMHvcrjoawQpqkiHczQe/SRWJ/QE/lV6XKeTrWQXhyT9PY7gGrLm2EqNG2oK6lSVJVgDtlWG4I6gjoQKvaqA1zzjE9wO+aaBWfAlGUkA6c1CVYgehIyPYit+ua4FKI7h0Aws415A/z4wqNk+rRBMf8ABNdLXqKLPFrUjnzjteBSlKmNCjMACSQANyTsAB3zXJG/N03OIIiBPIU4+DcfWDju4JK+ikdCWFdFxiw59vLDt9pG679MkEDPt61zFjeiWNXA0k5DLsTHKpKyRHBI1K4ZT7rXM+I2TjBRXT7/AAWKIpvLNmlU1VXNcMtilM0oBVRWC6vEiALnqcKoBZ3bGdCIN3bA6AVt2fh9p1zdroibI+r5B1Ke0zDIbPdFOnsS1WKNPO5/L16mk5qPZhs3a4/1fSygsDKd4lZTpZRg5kYMCCF2BUgkEYqdsODpEdW8kpGDI+C2NvKMDCLsNlAHfrvW6iAAAAAAAADYADoAKrXdo0sKeu/UpzschSlKtEYpSlAeacetvq91PGc6ZCZ4zj7sn7Rc9yJdZ9hIvzMl4NutVqEJy0LNF3zoXDRZJ6nlsgz6g1O+LPD31uEaMCeMloiSQpJGDGxH3GH6EKd9Ncb4OlYtcZVoyrRxurAhknVSZEbscK0e4JB7EjFcbXVYyzrQtjZQo/uj7HZVwXj7hRjmW5UfZyaY5emElG0T/wA4Ojr1VNtzXY8w+prBdRLKjRyDUjgqw9QffsfeufRa6pqRHg8wtoGlJ050g4JXqzD4lHoB0PfOemM11/gWPkyXKlSuVtW+ZY3AJ37+Uf0rUt7BrBOW0c0sS/DNGhlZ1JOBJGmXEg7kLpPUEZIE3wGIkPMyMhl0aVcaXESA6NS/dJLO2DuAwyAcgdfWW1yo+V5zg2bTRMSzE9NqhfEHDmmiBjGZYyWUZA1jGGiycAZHQnbKrnapYiqAVxIva8oJuLyjz9roKdLh42zjTIjIxPoAR59+65B7VP8AAuDtrE0ilQueWrDDamBUyEHdfKWAB38x9s9IGI7mqVLK5tYSLNmqnOO1lhFKuPTJ2Hc9h+dYI7uNjhJI2PorqT+gNQlUtuyyqJI11SxkSIPxMucpntqUsmf367C3nWRFdCGRlVlI6FSMg/pXLCt/w1daS9s3VPPH7wsd1/kbK47KU9a6vw63Ddb8+UVr4/uJ6lKV2SqK5rjVsIrgOBhJ8A9MC4QbE+7xjGen2Kjqd+lrS4zw0XMDxE4LAFWxnRKpDxyY/dcKfyqG+pWwcTaEtryc/wByPTFY1kyT6DFR9lesy5caZN1kXfyyp5XTJAyAQcHG4we9XSXQRDnPUbAFmJ6BQo3Yk9hXmdjTx5nRz5kkKpapJcf6uF0f7Z94h/CAQZT8iF/eyMVscP8ADjTAPeDCEf6tlSu+P2zDPMPbSDo3OdexHSquBgbAf2rqafQfut/p+StO7yiR3CuAx2/my0sxGGmkwZCNthgBUXbOlQB7VJUpXXSUVhFZvIpSlZMClKUApWrfcUig086VI9ZIXUcZI3P9K0JvFMOdMGq6kxnTBhlA2I1TEiNDgggMwJByAa1ckuWCZqI4twISNzY2Ec2ACT8EijOEkHtnZhuPcZU67T3UnxPFbLvlYhzZO2DzXAVe+RoPUb7b6r8FibPN13GTk892mGdukbeROgOFUDPaqF+rp27Wsk0K5ZyiOtOLK8jQnCTp8SalcYyRqWRfKw2zjZgCNSrnFbprZmsUZQuMaWVlwANLDoR6bZB9QSO9Vkt/T9K4cnFvguLPmaymqmhSqitTJQNShFKArWtf3RTQqmPmSOqIJGKqWOWPQEnCqxwPStjNQskazXg5rqjW/nji0Zd1yM3KyE4KnZTpXUvQsNRB3gk3lmsjFJwRpXSa4V2mhZCIpNDwzYOqXRECUAIIEbHDhowWPUVJy8TCziO6jto4JYwYcqMrKHVGt5HJKs7CSMqFHZxvjJxTXGkZOTjAUdyScBR8zVl4NUTrsGKuqsd9LPpAIH8QX9Kn8VtbX1/Bo68conmt19APltWhxqc28X1lVLSQEOoBwXBIR4jvjDKT12BCt92pTVncVhvLRZY3jcZR1ZGH7rAg/wB6rQm4yUvQ3aysE7a3SyosiHKMAQfY/wBjWWvPfB/F5LKf6ldghZGPLl0kRmY9g24CyEEjJyGODuwr0KvVVzU45RQktrwKVRmAGSQANyT0A9a43jHi4zeSzYrF9647sOmmEHqD/tDtj4c5yFlka1mQjFyeEa3H9KXziMhhIivKF/y51wg1H1dNO3bkkn4hWjdgshCNpkGlkbfCyoQ8bEAjIDAZGdxkVighVFCoMKMnuSSTlmJO7MSSSTuSSTvV+a4Vkt1jmuC9GOI4Z33A+KrdW6TKMagQy5yUlUlJIyfVXDL+Vb1ch9H4k/0gje1Zo2jJGAZiCJ9B+8hwhz+Ivue3X13q5boqRRksPApSlbmopSlAKUpQHH8RmmecGabltDIzxwxr5eWyvEjSuTmTUpcjGkKeoYpk3cK4k02dEQWJWkVmJ0sZFIBxFjODv5mK5wCAQc1h4syW7yLPPAjMVlLs6x6+YzImpXPUBAgIJyE6CtmwsUyJcIz4wGXBOn01DqN/lXnNXJ+JLd9i7WltWDe1etVq0iqiqJKVpSreaNRXPmABx+6SQD+oP/ZoAyA9awtbelbFKA0yhHara3qoUHoKzkGlWpOQk8UpzpIeFumBzShSQ9/jQJt/tj+Uvyh6ViubFJEaN1yjqVYAkHSRg4Ybg+hG461spYYZG8Z4EJApVgrJJHImc41ofh27FSy+2rPaskdtjrv/AN9a2bWGQIUlYSFfhk2Bde2tezgbEjY9RjOkWkUy+giscmDW4DWjpreWtWZZZcQLIjI4yjAgj2P9j71t8B4kXUxSsDcQ6Q/QF0OeXcY9HCn2DK4+7WCtLiCuhW4izzYskqMYmh/zIDn28ynbDKvYkG5o9R4M8PpkFsNyIvxZcSy3DQzDTAuDHGM6ZlwMzOejgMdOjopAJzlcR2a7SWG34paRyI2qN1WSGVdnRiNmHcHsVPUZUjBIri7iF4XMUy6ZVGdvhkTOOanqp9Oqk4PYm9q6pKW7OV7GKZLGCjygYG5ZjhVUFnZvwqo3Y/Kp7hHg1pMPeABMbWw3B6/tmBw+2PIPL1yX2xGeHeLR205kcKY5dKmU9YSNhv2jP3h90+Y7FiPRKk0lMGt75fsaWzkngoqgDAAAGwA6AelVpSukVxSlKAUpSgFKUoDG8CsQWVSR0JAJHyPatSXgNuzFjBEHJyWVQrk9M61wf61v0rDSfYIj/wAMov7Oa6T/AM1pM/8AO1/0rVk8PXIA5d8Cc7meBH29Bymix8zmuhpUL01T7ijbfJeZBf4Xcj/Mtn99Eke/y1tUNewXcNxHPOlsluH5LMkzsxWcqkf2bRKAedyh8R2Zq7atPi9lzreWMHSWRgp/C+PK35Ng/lUMtDTh7Vz9zdWyI+la3DbvnQxSlShkjjcq3VSyglD7gnH5Vs15xrHBcFKUrBkUpTNAWtVrID1rJVpFAWJEBV5oKUBUGq49en/SrarQHIeCbx+GXQ4fPr5EuBA7aipmUEAh/h+0VMldsPnb7QE9n4q4fDLAWmkWAx+ZJjgct+nfqD0K/eBx1wahOPQhxpOQCOoOCCN1YHswIBB7ECvPZr2eZj9anknmjZ42ZsBQ6EglIlwiZ67DJBGSa7dOs3VtSWWQOnMspl7XbNqyAuonKjJUkEjWud8HqMgHB3AORXWeBfGXKZbS5b7Niq28jH4WOwtXPbO2gnr8PXTq5CGNpH5cavJJt5I1LsATgEgfCv7xwBjrXU8M+jOaYZupBbxn7kZDTY26v8MbZz01diCD0xp9+7MFx/Y3t24w2em0q1EwAN9gBucnb1J61dXXKIpSlAKUpQClKUApSlAKUpQClKUByvB42VJEYjMdxdqAOgjMrvCv5RPGK3qtTae5GMfaofnmGIZ/UH9KvYV5jVQ22S+pereYopVuauqlVSQBqoRQimaAA1dVlVBoBiq1WlAWkVSr6sc4GaAiuKPlgPQVwfHrQLdPhRokWKQjUycx1JSVS6+ZQUWMal3Gc12lw+pia57i/C5bm8gjgUM3IumILBRhXt+5/i/rVyhPdhf95mHhdnoXhDidtPbA2iLEq+V4sBWikAGUYDvjBzuGBBBINTdcF4U8D3dtcrcPNDEBlZI4y0nOh0nSjkhQpVzqBAYjBwcMwPe16KttxW5YZQkknwKUpW5qKUpQClKUApSlAKUpQClKUApSlAQFySt7IC3le3gKr6FHmEjfnrjH8orI5qzxNbaWiuguTDzEkPcW02jmN1x5Wjic5+6jY98cdyrdCK4HxCO2z6lynmJlzVasNYZr1V771zsExs1aRUTNxNj02FaxmY9zW21gnqVArM3Ymsi3rj71NpkmwarUL/iD+tWteufvU2swTElwF6moy7vdew6VqMxPXeqA1lRwC6t/wzHm7Jx8EB/LmOuP/rP6VoVLeDLbMlxPvhuVCDnYiHmMxA9nldT7p7Ve0Uc3L+CK5/KdRSlK75SFKUoBSlKAUpSgFKUoBSlKAUpSgFKUoBXGcU8NyW5Z7cNLASDyVxzIc9eV01x99HVcELkYUdnSorao2rEjaMnF5R55b34kB0PqwSCN8qw6qyndSD1BAIxV9dhxDgFvcMGmgidx8LlRzFBxkLIPMvQdD2rzKXhYjkeF2nJEs4AM8zDSrZjzlupjKNjp1rj36Pwuc8FuFu7glJ+IojiPJeZvhijBeVug2jXfG4yTgDOSQKluH+Ep5gHuZWtV8pEMOgy43yks5DDfbaMDGDhz1qG8DW8Ud9G0Uaxho72PCqFy3MiL5x13hO9emVa0umrcdz5+pFbZJPCIeLwnbL/ls22MvJI5+fmY71huvBsLD7OS4gO26SaxgHONEodd+nTPoRU9Sr7qg1hxX9CHc/U4288OXMeSgjuV6hU+ylxj4cOxRiT31IN+m2TGXFwIjiYPCdv2qsi5PYSEaG/ImvRaVUs0NcuuCRXSXZ55HKGGVZWHqpBH6iqtKFOCQCemSMk/KuyvPD9rMMTWttKPR4kYfoRXnvG+Cw2N3MIbeOGNkSZeXGiDSF0PGoUD4SgYj/ej1qnbovDjuzn7E0LtzxguveJkA8sHC7u5BACjdgmR5mxnB+EHrnofSbK2SONUjACADTj065z3J6knrmvMGfzKpGQ+oA9iQM6ffK6j/Ka9C8Lzs9nAXJLiJFcnvIg0O23qyk1PoMLKNL/IlKUpXUKwpSlAKUpQClKUApSlAKUpQClKUApSlAKUpQCuS8VeHJTKt1aRpJIChliJCtKFGjUjE6dfKLLhsA4j8w0YPW0rScIzW2RlNp5Rx3hixdrt5OXpt0DFC6vHIJ5Agki5bKNhpZtWcEzYGcE12NKVrVUqo7UZlLc8ilKVKailKUAqH8S8ENwitHo58TFo9edDAjDwvjfSy998EK2DpxUxStZRUlhmU8co80mYxwiGRTb3ERUwCTH2vLPkVZNxJqUGNtJLYJO2pSe+4PaNFCqPpD5ckKcgF3Z9IJAzjOM4HSnEv8v/AIqVu1Xp00apNp9m85uSFKUq0RilKUApSlAKUpQClKU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AutoShape 4" descr="data:image/jpeg;base64,/9j/4AAQSkZJRgABAQAAAQABAAD/2wCEAAkGBhMQEBQSEBAQERAVFBAWFRUUFhUVFBQQFRgVFRQQGBMYHCYeFxojGRcWIC8iIygrLCwsFR8xNTAqNSYrLSkBCQoKDgwOGg8PGikkHyUqLC0tLSksLCwsKikpLCkqLCwsKSwsLCwsLCksLCksKSwsLywpLCwsLCwpKSwpLCksKf/AABEIANkA6AMBIgACEQEDEQH/xAAcAAEAAQUBAQAAAAAAAAAAAAAABQECAwQGBwj/xABDEAACAQMCBAQCBwYCCAcAAAABAgMABBESIQUTMUEGIlFhMnEHFCNCUoGRM2JygqGxFUMkNFNjc5PB8BaDkqKys9H/xAAaAQEAAgMBAAAAAAAAAAAAAAAAAwQBAgUG/8QALREAAgIBBAAEBQMFAAAAAAAAAAECAxEEEiExE0FRsQUicYHRMkJhkaHB4fD/2gAMAwEAAhEDEQA/APcaUpQClKUAqB8aeK04batM2GkPlhQnHMlIJA/hGCSewBqdJxXzD9KXjZr65Zw32Klo4AOghB3lz3MhAb5BR2yQPSvoa8Tz3VxercTNKWEMoyfKrkusgRfurjleUbDHzz6rXzj9BV+V4uq5OJbedcdsrocHHyQ/rX0dQClKUApSlAKUpQClKUApSlAKUpQClKUApSlAKUpQClKUApSlAKUpQClKUBxX0t+I/qfDnVG0yznlKe4Q7yuPcRhgD6stfNfDuDz8QuRDbRGRz2Gyoo+8zHZVHTJ/ua9c+lGzm4txhbG3I0QQpzHO6w8w65GYA9dIiwvUn2yR3Phjwrb8OgENumOmtzjmSN+J27/LoO1UdVq1SsLlktcHI5TwH9F/+GXVtPJccyfmSIVRQIwjwyEjJ8zHI67D2r1+uck/b2w/35/pDMa6Os6KyVle6XqYtSTwhSlKukYpSlAKUpQClKUApSlAKUJrVuOKQx/tJok/idV/uaA2qVB3fjjh8W0l/aKT0zKn/wC0sPHFhPIsUN9bSSucKiyKWY9dh32FATlKUoBSlWSyqilmYKoBJJIAAHUknoKAvrSi41C85t1lVp1QuUHXQGCsc9DhiAR1GoZxkVqNLJcnYtFbb+qyze4PWOPr+82xBUfFr8UtxFyJYwEEEq5CgAfV5MxSIQB8I1LJgd4lqJ2rODbB0FKUqU1FKUoBSlYbycJG7tsFVmPyAJNAczwiwjUPOqjmXTmZ32LMrE8ldX4Vj0gDtv6mt8isNhDohhT8MMK/+lFFZ68pfJysk36l+CxFGr8V3arkAhriXHcokRjJHyaZP1rpq57h8Qe+Dbaobdh7gXDrt+f1f+ldDXd0CxQvv7lW39QpSlXiIUpSgFKVGXnHkRikYaeUdVj3CnbZ5D5UO4OCckdAa1lJRWZPBlLJJ1H3vHoIm0M+qTb7ONWlkGSACY0BYDfqRgbnoKjC88o+3cIDg8uBnUL0ODPs7753AQEHBWlvaJEumNFRck4UBRknJOB1JO+a5tvxKMeILJNGlvs2zxaZ/wBnbiMfimdQe24jj1Z+RK1F8fv5IbSaaW7ZTHDI/wBiiIupVOCA2tuuNtVbua82+m7xCsdqtmpBlnKuwzusEbBgxHu6gD+E+lQV6y26xRRu6oxWTyG88SXdwDz7y6l1Z1B5ZCuD1XTnAHt0qPjjGegqo9KyRxHIABJYgKAMkk9AAOp9q7RXJHh8IxnCKPlv+pr2P6I/Aja14hcDCgE2yEbsWBBuD6DSSF9dRPpWp9GX0PN5briSYHlaO3bIb1DSj7o/c6/i/DXs4GOnShgrSlafEuKJAoLklmOmNF3eR8E6FHrgE5OAACSQATRtJZZgyX9+kCa5DgZAAAyzueiKo3Zj6ColIHnYSXIAUMGjg6qhGCryHpJICMj7q9skajgjjeRxLPjm7hVUkpCp6qpIGWI6uRk9sDapFGrlz1niPbDr3J1VjlmzqrDd2yTRvFIA0ciMjg9CjAqw/Q1VmzWs03aoZ3KHJuoZN3hFyZIEZiC+CrkdOYhKP/7lNK0PDkjB7mNiMCYPGBnaKWNGJPuZhN+WKV16574KXqVmsPBN0pSpDAqO8SE/U7nHXkT/APwapGsF9b8yKRPxo6+vxAjp+dYfQIrVnGPRf0xWO4uFjUs7KqjqWIA36DJrV4Bdi4gjZCzDlx6mIx59IDJ/ECCCOxBB32qSFmmsOVBcDYnfT13UHZTv1G5rzCqc5NvgvbsIjeF8WYc2SO1uJWdwBlRCNCAAHMpUldRcggHPbrvJNxK5x5baDPYNcMP1xCf6ZrYBoa6UbpQiox4SIXFN5Zpji90PitrcfK4c/wB4BV54+4+K0lI9UeJv6M6n+lYr28SMapHRF/E7BR+p2qkcoYAqQynoQQQfkRVZ6+2L7z9jfwos37bj0Mh06mR84Cyq0RJ/d1gavyzV3FuMR2qBpCcswREUapJJDkhEUdTgEnsACSQASI8gEYIBHodx+laX+FxrJzQp16dIyzsFTIJVEYlYwSq50gZ0jOcCpo/E3jmPJr4HPZlMs9xvOeTGc4hiY5xk4MkwwScY8qYA3GXG9Zo4wgCqqqo6BQAB8gKtEw9arzB6iubbbO15kyeMFHov1VXNYuaPUVZNdqgLMQFHUkgAfMnYVEbGV3ABJICgEknoANyf0r5h8X+Ijf3ktwc6GbEYP3YF2Rfbbc+7GvcPFdtecThNpw9AscmBNcyZSHlbExxtjMhbbJQFcZGcnbP4S+g6ytNMlz/ps4OQXGmFT7Q5IOP3s+u22O38PocE5yXL6+hVtnnhHjPhD6Or3iTDkwlIdszyhkiAPdTj7Q+y59yM1734H+i+14YA4UT3ePNO43B3yI13EY3PTc9ya7FVAAAAAGwA2AHpiq11CDIpStHi/Flt0BILuxCxxr8Ukh6KPQDqW6KASdhRtJZZgrxTiq26gkF3Y6Y41+KR/Qeg7ljsBuahLe0YyGech7grpyM6IoycmGMHoMgam6uVBOAFVbreJtRklYPMw8xHwqvURID0Ufq2Mn22M15/V6x2vbH9PuXK69vLLs1kDYFYM1XXVKMnHolayZWfYVYRVM1XNYlJvsJYNThxKcR6HTNaMCdWytbygqoXuWFw+/8AuxVatuZClxaMAMGZ43J+6kkMuD+ciRL/ADVWvQ6CWaV/BTtXzHT0pSrxEKgbq/e4fRE2i3ViruPimYZDRofuoDsW6nBAxjNW+NOMi3tnyzKCjs7r1jt0GZXG4OojCLjfVIpxgGvLPDn0jWk1pKJ1J4jJLyLW3VSRCjaEtlhYeVFVjkvsxK98KKrXbp5hF49X/g3jhcs9hijCqFUAAAAAbAAdAB2FXGsAm23OT/19axrchs6WBwcHBBwfTbvXGd0UuCyotmZpMVhuboKrOx8qqzH+FQSf6CqE1a8YYFSMgggj1B2IqvK5yN1HB514O+luxMd1cX76bjW3LjK6j9VIHLgiGMZO+rfcnJ2xjh/o08QvDxMcvMdpcTmMw7lVWVjysDoCrFBkdia2uNfRFdQylYIDcwZOh0dA4TOyOrsuCBtkZBxnbpXZ+Bvo2+rSpcXCorR5MUatqKuwwZZGG2oAkBQSBknJOMdm2+jwdqxjHCK8YS3ZPQcVRxtWrc8YgjJWSaNWHVdQLL81G4qsN/HKgeKRJI2+F0YMp7HDDY1wdr7LZjcVq8OmkmDBYHMiNokAK6ElCq2nWxBYFWVgQNww6Hats1jtZzBcpJkiOTEMg206ifsZT7hspt15wz8IxY08YSmoz6ZrNtLKNuDgE7j7SRIOu0X2j4zsdcihRt1Gg9eu2akLLw5BE2vQZJM51ys0jA4A8pckINui4HXbc1J0r0Fenrr/AEopSnKXYpSlTmgpSsF7epDGZJDhRj3JJOAoHdiSAAOpIFAWcR4ikCanzuQqqN2dz0RR3PU+gAJOACa51NTSNLKQZW223WOPtEme3cnbUd9hgCwSvM3OmUq5GEjODyYzj7PI21nALEE7jAJCgnLXA1mq8V7I9e5cqr28vsy8yrg9YKrmueTmfVQNWENV2awDMDVaxK1XS3CoAWOMnA7lj10qo3Y+w3pjJhmrxmTEasOqz2ZH/PiH9iapW9Fwh5yDKDHCGVuXsZHKkMuojZF1AHAyTgZI3Wq16DQ1Trg9/mylbJN8E9SlK6BEee+POHy8QtbtIQGbmQpGucakt5UeRfNgBy4lG+x0LvXG/R39Gbw3YurhGjWLJiV8a3kII1lR0VQT13Jx2G/ScL4hLAzPJI7x8+7EqN0WPnSYdR2KbE/iGrqcV2TICCDggjBHUEHqPcV5+++yDlHyk3+C/wCDtxn0BGK1YLu3QYR4FG+QpQDPc4Fad94Ut5o3jZXCOrIQJZdIVhp2TVpHtgbV5k1jyyY5EXmRko3lAGpNiQOynqPZhUem00b8rdj7f7Nlyen33iu1h2adGfGdCEPIR02Rd/z6VXw5xFrqL6wThZGYJHseUsbOhDMOshIOrBIGABnGW8xA7DYV3P0eXQNvLHggxTN+YlVZNQ9tTP8AmDU2o0caatyeXky1g6qonj9+UVY0OHk1ZIOCsS41kHsxLKoPbVntUrmuS8WXOm6jGesD4/lcav01J+oqjTFOfJJTFTmosxKgUYAAHoK0eFXRhuVIOI5X0SL2LvhY5cY+IMFXPo5znSMHvcrjoawQpqkiHczQe/SRWJ/QE/lV6XKeTrWQXhyT9PY7gGrLm2EqNG2oK6lSVJVgDtlWG4I6gjoQKvaqA1zzjE9wO+aaBWfAlGUkA6c1CVYgehIyPYit+ua4FKI7h0Aws415A/z4wqNk+rRBMf8ABNdLXqKLPFrUjnzjteBSlKmNCjMACSQANyTsAB3zXJG/N03OIIiBPIU4+DcfWDju4JK+ikdCWFdFxiw59vLDt9pG679MkEDPt61zFjeiWNXA0k5DLsTHKpKyRHBI1K4ZT7rXM+I2TjBRXT7/AAWKIpvLNmlU1VXNcMtilM0oBVRWC6vEiALnqcKoBZ3bGdCIN3bA6AVt2fh9p1zdroibI+r5B1Ke0zDIbPdFOnsS1WKNPO5/L16mk5qPZhs3a4/1fSygsDKd4lZTpZRg5kYMCCF2BUgkEYqdsODpEdW8kpGDI+C2NvKMDCLsNlAHfrvW6iAAAAAAAADYADoAKrXdo0sKeu/UpzschSlKtEYpSlAeacetvq91PGc6ZCZ4zj7sn7Rc9yJdZ9hIvzMl4NutVqEJy0LNF3zoXDRZJ6nlsgz6g1O+LPD31uEaMCeMloiSQpJGDGxH3GH6EKd9Ncb4OlYtcZVoyrRxurAhknVSZEbscK0e4JB7EjFcbXVYyzrQtjZQo/uj7HZVwXj7hRjmW5UfZyaY5emElG0T/wA4Ojr1VNtzXY8w+prBdRLKjRyDUjgqw9QffsfeufRa6pqRHg8wtoGlJ050g4JXqzD4lHoB0PfOemM11/gWPkyXKlSuVtW+ZY3AJ37+Uf0rUt7BrBOW0c0sS/DNGhlZ1JOBJGmXEg7kLpPUEZIE3wGIkPMyMhl0aVcaXESA6NS/dJLO2DuAwyAcgdfWW1yo+V5zg2bTRMSzE9NqhfEHDmmiBjGZYyWUZA1jGGiycAZHQnbKrnapYiqAVxIva8oJuLyjz9roKdLh42zjTIjIxPoAR59+65B7VP8AAuDtrE0ilQueWrDDamBUyEHdfKWAB38x9s9IGI7mqVLK5tYSLNmqnOO1lhFKuPTJ2Hc9h+dYI7uNjhJI2PorqT+gNQlUtuyyqJI11SxkSIPxMucpntqUsmf367C3nWRFdCGRlVlI6FSMg/pXLCt/w1daS9s3VPPH7wsd1/kbK47KU9a6vw63Ddb8+UVr4/uJ6lKV2SqK5rjVsIrgOBhJ8A9MC4QbE+7xjGen2Kjqd+lrS4zw0XMDxE4LAFWxnRKpDxyY/dcKfyqG+pWwcTaEtryc/wByPTFY1kyT6DFR9lesy5caZN1kXfyyp5XTJAyAQcHG4we9XSXQRDnPUbAFmJ6BQo3Yk9hXmdjTx5nRz5kkKpapJcf6uF0f7Z94h/CAQZT8iF/eyMVscP8ADjTAPeDCEf6tlSu+P2zDPMPbSDo3OdexHSquBgbAf2rqafQfut/p+StO7yiR3CuAx2/my0sxGGmkwZCNthgBUXbOlQB7VJUpXXSUVhFZvIpSlZMClKUApWrfcUig086VI9ZIXUcZI3P9K0JvFMOdMGq6kxnTBhlA2I1TEiNDgggMwJByAa1ckuWCZqI4twISNzY2Ec2ACT8EijOEkHtnZhuPcZU67T3UnxPFbLvlYhzZO2DzXAVe+RoPUb7b6r8FibPN13GTk892mGdukbeROgOFUDPaqF+rp27Wsk0K5ZyiOtOLK8jQnCTp8SalcYyRqWRfKw2zjZgCNSrnFbprZmsUZQuMaWVlwANLDoR6bZB9QSO9Vkt/T9K4cnFvguLPmaymqmhSqitTJQNShFKArWtf3RTQqmPmSOqIJGKqWOWPQEnCqxwPStjNQskazXg5rqjW/nji0Zd1yM3KyE4KnZTpXUvQsNRB3gk3lmsjFJwRpXSa4V2mhZCIpNDwzYOqXRECUAIIEbHDhowWPUVJy8TCziO6jto4JYwYcqMrKHVGt5HJKs7CSMqFHZxvjJxTXGkZOTjAUdyScBR8zVl4NUTrsGKuqsd9LPpAIH8QX9Kn8VtbX1/Bo68conmt19APltWhxqc28X1lVLSQEOoBwXBIR4jvjDKT12BCt92pTVncVhvLRZY3jcZR1ZGH7rAg/wB6rQm4yUvQ3aysE7a3SyosiHKMAQfY/wBjWWvPfB/F5LKf6ldghZGPLl0kRmY9g24CyEEjJyGODuwr0KvVVzU45RQktrwKVRmAGSQANyT0A9a43jHi4zeSzYrF9647sOmmEHqD/tDtj4c5yFlka1mQjFyeEa3H9KXziMhhIivKF/y51wg1H1dNO3bkkn4hWjdgshCNpkGlkbfCyoQ8bEAjIDAZGdxkVighVFCoMKMnuSSTlmJO7MSSSTuSSTvV+a4Vkt1jmuC9GOI4Z33A+KrdW6TKMagQy5yUlUlJIyfVXDL+Vb1ch9H4k/0gje1Zo2jJGAZiCJ9B+8hwhz+Ivue3X13q5boqRRksPApSlbmopSlAKUpQHH8RmmecGabltDIzxwxr5eWyvEjSuTmTUpcjGkKeoYpk3cK4k02dEQWJWkVmJ0sZFIBxFjODv5mK5wCAQc1h4syW7yLPPAjMVlLs6x6+YzImpXPUBAgIJyE6CtmwsUyJcIz4wGXBOn01DqN/lXnNXJ+JLd9i7WltWDe1etVq0iqiqJKVpSreaNRXPmABx+6SQD+oP/ZoAyA9awtbelbFKA0yhHara3qoUHoKzkGlWpOQk8UpzpIeFumBzShSQ9/jQJt/tj+Uvyh6ViubFJEaN1yjqVYAkHSRg4Ybg+hG461spYYZG8Z4EJApVgrJJHImc41ofh27FSy+2rPaskdtjrv/AN9a2bWGQIUlYSFfhk2Bde2tezgbEjY9RjOkWkUy+giscmDW4DWjpreWtWZZZcQLIjI4yjAgj2P9j71t8B4kXUxSsDcQ6Q/QF0OeXcY9HCn2DK4+7WCtLiCuhW4izzYskqMYmh/zIDn28ynbDKvYkG5o9R4M8PpkFsNyIvxZcSy3DQzDTAuDHGM6ZlwMzOejgMdOjopAJzlcR2a7SWG34paRyI2qN1WSGVdnRiNmHcHsVPUZUjBIri7iF4XMUy6ZVGdvhkTOOanqp9Oqk4PYm9q6pKW7OV7GKZLGCjygYG5ZjhVUFnZvwqo3Y/Kp7hHg1pMPeABMbWw3B6/tmBw+2PIPL1yX2xGeHeLR205kcKY5dKmU9YSNhv2jP3h90+Y7FiPRKk0lMGt75fsaWzkngoqgDAAAGwA6AelVpSukVxSlKAUpSgFKUoDG8CsQWVSR0JAJHyPatSXgNuzFjBEHJyWVQrk9M61wf61v0rDSfYIj/wAMov7Oa6T/AM1pM/8AO1/0rVk8PXIA5d8Cc7meBH29Bymix8zmuhpUL01T7ijbfJeZBf4Xcj/Mtn99Eke/y1tUNewXcNxHPOlsluH5LMkzsxWcqkf2bRKAedyh8R2Zq7atPi9lzreWMHSWRgp/C+PK35Ng/lUMtDTh7Vz9zdWyI+la3DbvnQxSlShkjjcq3VSyglD7gnH5Vs15xrHBcFKUrBkUpTNAWtVrID1rJVpFAWJEBV5oKUBUGq49en/SrarQHIeCbx+GXQ4fPr5EuBA7aipmUEAh/h+0VMldsPnb7QE9n4q4fDLAWmkWAx+ZJjgct+nfqD0K/eBx1wahOPQhxpOQCOoOCCN1YHswIBB7ECvPZr2eZj9anknmjZ42ZsBQ6EglIlwiZ67DJBGSa7dOs3VtSWWQOnMspl7XbNqyAuonKjJUkEjWud8HqMgHB3AORXWeBfGXKZbS5b7Niq28jH4WOwtXPbO2gnr8PXTq5CGNpH5cavJJt5I1LsATgEgfCv7xwBjrXU8M+jOaYZupBbxn7kZDTY26v8MbZz01diCD0xp9+7MFx/Y3t24w2em0q1EwAN9gBucnb1J61dXXKIpSlAKUpQClKUApSlAKUpQClKUByvB42VJEYjMdxdqAOgjMrvCv5RPGK3qtTae5GMfaofnmGIZ/UH9KvYV5jVQ22S+pereYopVuauqlVSQBqoRQimaAA1dVlVBoBiq1WlAWkVSr6sc4GaAiuKPlgPQVwfHrQLdPhRokWKQjUycx1JSVS6+ZQUWMal3Gc12lw+pia57i/C5bm8gjgUM3IumILBRhXt+5/i/rVyhPdhf95mHhdnoXhDidtPbA2iLEq+V4sBWikAGUYDvjBzuGBBBINTdcF4U8D3dtcrcPNDEBlZI4y0nOh0nSjkhQpVzqBAYjBwcMwPe16KttxW5YZQkknwKUpW5qKUpQClKUApSlAKUpQClKUApSlAQFySt7IC3le3gKr6FHmEjfnrjH8orI5qzxNbaWiuguTDzEkPcW02jmN1x5Wjic5+6jY98cdyrdCK4HxCO2z6lynmJlzVasNYZr1V771zsExs1aRUTNxNj02FaxmY9zW21gnqVArM3Ymsi3rj71NpkmwarUL/iD+tWteufvU2swTElwF6moy7vdew6VqMxPXeqA1lRwC6t/wzHm7Jx8EB/LmOuP/rP6VoVLeDLbMlxPvhuVCDnYiHmMxA9nldT7p7Ve0Uc3L+CK5/KdRSlK75SFKUoBSlKAUpSgFKUoBSlKAUpSgFKUoBXGcU8NyW5Z7cNLASDyVxzIc9eV01x99HVcELkYUdnSorao2rEjaMnF5R55b34kB0PqwSCN8qw6qyndSD1BAIxV9dhxDgFvcMGmgidx8LlRzFBxkLIPMvQdD2rzKXhYjkeF2nJEs4AM8zDSrZjzlupjKNjp1rj36Pwuc8FuFu7glJ+IojiPJeZvhijBeVug2jXfG4yTgDOSQKluH+Ep5gHuZWtV8pEMOgy43yks5DDfbaMDGDhz1qG8DW8Ud9G0Uaxho72PCqFy3MiL5x13hO9emVa0umrcdz5+pFbZJPCIeLwnbL/ls22MvJI5+fmY71huvBsLD7OS4gO26SaxgHONEodd+nTPoRU9Sr7qg1hxX9CHc/U4288OXMeSgjuV6hU+ylxj4cOxRiT31IN+m2TGXFwIjiYPCdv2qsi5PYSEaG/ImvRaVUs0NcuuCRXSXZ55HKGGVZWHqpBH6iqtKFOCQCemSMk/KuyvPD9rMMTWttKPR4kYfoRXnvG+Cw2N3MIbeOGNkSZeXGiDSF0PGoUD4SgYj/ej1qnbovDjuzn7E0LtzxguveJkA8sHC7u5BACjdgmR5mxnB+EHrnofSbK2SONUjACADTj065z3J6knrmvMGfzKpGQ+oA9iQM6ffK6j/Ka9C8Lzs9nAXJLiJFcnvIg0O23qyk1PoMLKNL/IlKUpXUKwpSlAKUpQClKUApSlAKUpQClKUApSlAKUpQCuS8VeHJTKt1aRpJIChliJCtKFGjUjE6dfKLLhsA4j8w0YPW0rScIzW2RlNp5Rx3hixdrt5OXpt0DFC6vHIJ5Agki5bKNhpZtWcEzYGcE12NKVrVUqo7UZlLc8ilKVKailKUAqH8S8ENwitHo58TFo9edDAjDwvjfSy998EK2DpxUxStZRUlhmU8co80mYxwiGRTb3ERUwCTH2vLPkVZNxJqUGNtJLYJO2pSe+4PaNFCqPpD5ckKcgF3Z9IJAzjOM4HSnEv8v/AIqVu1Xp00apNp9m85uSFKUq0RilKUApSlAKUpQClKUB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AutoShape 6" descr="data:image/jpeg;base64,/9j/4AAQSkZJRgABAQAAAQABAAD/2wCEAAkGBhMQEBQSEBAQERAVFBAWFRUUFhUVFBQQFRgVFRQQGBMYHCYeFxojGRcWIC8iIygrLCwsFR8xNTAqNSYrLSkBCQoKDgwOGg8PGikkHyUqLC0tLSksLCwsKikpLCkqLCwsKSwsLCwsLCksLCksKSwsLywpLCwsLCwpKSwpLCksKf/AABEIANkA6AMBIgACEQEDEQH/xAAcAAEAAQUBAQAAAAAAAAAAAAAABQECAwQGBwj/xABDEAACAQMCBAQCBwYCCAcAAAABAgMABBESIQUTMUEGIlFhMnEHFCNCUoGRM2JygqGxFUMkNFNjc5PB8BaDkqKys9H/xAAaAQEAAgMBAAAAAAAAAAAAAAAAAwQBAgUG/8QALREAAgIBBAAEBQMFAAAAAAAAAAECAxEEEiExE0FRsQUicYHRMkJhkaHB4fD/2gAMAwEAAhEDEQA/APcaUpQClKUAqB8aeK04batM2GkPlhQnHMlIJA/hGCSewBqdJxXzD9KXjZr65Zw32Klo4AOghB3lz3MhAb5BR2yQPSvoa8Tz3VxercTNKWEMoyfKrkusgRfurjleUbDHzz6rXzj9BV+V4uq5OJbedcdsrocHHyQ/rX0dQClKUApSlAKUpQClKUApSlAKUpQClKUApSlAKUpQClKUApSlAKUpQClKUBxX0t+I/qfDnVG0yznlKe4Q7yuPcRhgD6stfNfDuDz8QuRDbRGRz2Gyoo+8zHZVHTJ/ua9c+lGzm4txhbG3I0QQpzHO6w8w65GYA9dIiwvUn2yR3Phjwrb8OgENumOmtzjmSN+J27/LoO1UdVq1SsLlktcHI5TwH9F/+GXVtPJccyfmSIVRQIwjwyEjJ8zHI67D2r1+uck/b2w/35/pDMa6Os6KyVle6XqYtSTwhSlKukYpSlAKUpQClKUApSlAKUJrVuOKQx/tJok/idV/uaA2qVB3fjjh8W0l/aKT0zKn/wC0sPHFhPIsUN9bSSucKiyKWY9dh32FATlKUoBSlWSyqilmYKoBJJIAAHUknoKAvrSi41C85t1lVp1QuUHXQGCsc9DhiAR1GoZxkVqNLJcnYtFbb+qyze4PWOPr+82xBUfFr8UtxFyJYwEEEq5CgAfV5MxSIQB8I1LJgd4lqJ2rODbB0FKUqU1FKUoBSlYbycJG7tsFVmPyAJNAczwiwjUPOqjmXTmZ32LMrE8ldX4Vj0gDtv6mt8isNhDohhT8MMK/+lFFZ68pfJysk36l+CxFGr8V3arkAhriXHcokRjJHyaZP1rpq57h8Qe+Dbaobdh7gXDrt+f1f+ldDXd0CxQvv7lW39QpSlXiIUpSgFKVGXnHkRikYaeUdVj3CnbZ5D5UO4OCckdAa1lJRWZPBlLJJ1H3vHoIm0M+qTb7ONWlkGSACY0BYDfqRgbnoKjC88o+3cIDg8uBnUL0ODPs7753AQEHBWlvaJEumNFRck4UBRknJOB1JO+a5tvxKMeILJNGlvs2zxaZ/wBnbiMfimdQe24jj1Z+RK1F8fv5IbSaaW7ZTHDI/wBiiIupVOCA2tuuNtVbua82+m7xCsdqtmpBlnKuwzusEbBgxHu6gD+E+lQV6y26xRRu6oxWTyG88SXdwDz7y6l1Z1B5ZCuD1XTnAHt0qPjjGegqo9KyRxHIABJYgKAMkk9AAOp9q7RXJHh8IxnCKPlv+pr2P6I/Aja14hcDCgE2yEbsWBBuD6DSSF9dRPpWp9GX0PN5briSYHlaO3bIb1DSj7o/c6/i/DXs4GOnShgrSlafEuKJAoLklmOmNF3eR8E6FHrgE5OAACSQATRtJZZgyX9+kCa5DgZAAAyzueiKo3Zj6ColIHnYSXIAUMGjg6qhGCryHpJICMj7q9skajgjjeRxLPjm7hVUkpCp6qpIGWI6uRk9sDapFGrlz1niPbDr3J1VjlmzqrDd2yTRvFIA0ciMjg9CjAqw/Q1VmzWs03aoZ3KHJuoZN3hFyZIEZiC+CrkdOYhKP/7lNK0PDkjB7mNiMCYPGBnaKWNGJPuZhN+WKV16574KXqVmsPBN0pSpDAqO8SE/U7nHXkT/APwapGsF9b8yKRPxo6+vxAjp+dYfQIrVnGPRf0xWO4uFjUs7KqjqWIA36DJrV4Bdi4gjZCzDlx6mIx59IDJ/ECCCOxBB32qSFmmsOVBcDYnfT13UHZTv1G5rzCqc5NvgvbsIjeF8WYc2SO1uJWdwBlRCNCAAHMpUldRcggHPbrvJNxK5x5baDPYNcMP1xCf6ZrYBoa6UbpQiox4SIXFN5Zpji90PitrcfK4c/wB4BV54+4+K0lI9UeJv6M6n+lYr28SMapHRF/E7BR+p2qkcoYAqQynoQQQfkRVZ6+2L7z9jfwos37bj0Mh06mR84Cyq0RJ/d1gavyzV3FuMR2qBpCcswREUapJJDkhEUdTgEnsACSQASI8gEYIBHodx+laX+FxrJzQp16dIyzsFTIJVEYlYwSq50gZ0jOcCpo/E3jmPJr4HPZlMs9xvOeTGc4hiY5xk4MkwwScY8qYA3GXG9Zo4wgCqqqo6BQAB8gKtEw9arzB6iubbbO15kyeMFHov1VXNYuaPUVZNdqgLMQFHUkgAfMnYVEbGV3ABJICgEknoANyf0r5h8X+Ijf3ktwc6GbEYP3YF2Rfbbc+7GvcPFdtecThNpw9AscmBNcyZSHlbExxtjMhbbJQFcZGcnbP4S+g6ytNMlz/ps4OQXGmFT7Q5IOP3s+u22O38PocE5yXL6+hVtnnhHjPhD6Or3iTDkwlIdszyhkiAPdTj7Q+y59yM1734H+i+14YA4UT3ePNO43B3yI13EY3PTc9ya7FVAAAAAGwA2AHpiq11CDIpStHi/Flt0BILuxCxxr8Ukh6KPQDqW6KASdhRtJZZgrxTiq26gkF3Y6Y41+KR/Qeg7ljsBuahLe0YyGech7grpyM6IoycmGMHoMgam6uVBOAFVbreJtRklYPMw8xHwqvURID0Ufq2Mn22M15/V6x2vbH9PuXK69vLLs1kDYFYM1XXVKMnHolayZWfYVYRVM1XNYlJvsJYNThxKcR6HTNaMCdWytbygqoXuWFw+/8AuxVatuZClxaMAMGZ43J+6kkMuD+ciRL/ADVWvQ6CWaV/BTtXzHT0pSrxEKgbq/e4fRE2i3ViruPimYZDRofuoDsW6nBAxjNW+NOMi3tnyzKCjs7r1jt0GZXG4OojCLjfVIpxgGvLPDn0jWk1pKJ1J4jJLyLW3VSRCjaEtlhYeVFVjkvsxK98KKrXbp5hF49X/g3jhcs9hijCqFUAAAAAbAAdAB2FXGsAm23OT/19axrchs6WBwcHBBwfTbvXGd0UuCyotmZpMVhuboKrOx8qqzH+FQSf6CqE1a8YYFSMgggj1B2IqvK5yN1HB514O+luxMd1cX76bjW3LjK6j9VIHLgiGMZO+rfcnJ2xjh/o08QvDxMcvMdpcTmMw7lVWVjysDoCrFBkdia2uNfRFdQylYIDcwZOh0dA4TOyOrsuCBtkZBxnbpXZ+Bvo2+rSpcXCorR5MUatqKuwwZZGG2oAkBQSBknJOMdm2+jwdqxjHCK8YS3ZPQcVRxtWrc8YgjJWSaNWHVdQLL81G4qsN/HKgeKRJI2+F0YMp7HDDY1wdr7LZjcVq8OmkmDBYHMiNokAK6ElCq2nWxBYFWVgQNww6Hats1jtZzBcpJkiOTEMg206ifsZT7hspt15wz8IxY08YSmoz6ZrNtLKNuDgE7j7SRIOu0X2j4zsdcihRt1Gg9eu2akLLw5BE2vQZJM51ys0jA4A8pckINui4HXbc1J0r0Fenrr/AEopSnKXYpSlTmgpSsF7epDGZJDhRj3JJOAoHdiSAAOpIFAWcR4ikCanzuQqqN2dz0RR3PU+gAJOACa51NTSNLKQZW223WOPtEme3cnbUd9hgCwSvM3OmUq5GEjODyYzj7PI21nALEE7jAJCgnLXA1mq8V7I9e5cqr28vsy8yrg9YKrmueTmfVQNWENV2awDMDVaxK1XS3CoAWOMnA7lj10qo3Y+w3pjJhmrxmTEasOqz2ZH/PiH9iapW9Fwh5yDKDHCGVuXsZHKkMuojZF1AHAyTgZI3Wq16DQ1Trg9/mylbJN8E9SlK6BEee+POHy8QtbtIQGbmQpGucakt5UeRfNgBy4lG+x0LvXG/R39Gbw3YurhGjWLJiV8a3kII1lR0VQT13Jx2G/ScL4hLAzPJI7x8+7EqN0WPnSYdR2KbE/iGrqcV2TICCDggjBHUEHqPcV5+++yDlHyk3+C/wCDtxn0BGK1YLu3QYR4FG+QpQDPc4Fad94Ut5o3jZXCOrIQJZdIVhp2TVpHtgbV5k1jyyY5EXmRko3lAGpNiQOynqPZhUem00b8rdj7f7Nlyen33iu1h2adGfGdCEPIR02Rd/z6VXw5xFrqL6wThZGYJHseUsbOhDMOshIOrBIGABnGW8xA7DYV3P0eXQNvLHggxTN+YlVZNQ9tTP8AmDU2o0caatyeXky1g6qonj9+UVY0OHk1ZIOCsS41kHsxLKoPbVntUrmuS8WXOm6jGesD4/lcav01J+oqjTFOfJJTFTmosxKgUYAAHoK0eFXRhuVIOI5X0SL2LvhY5cY+IMFXPo5znSMHvcrjoawQpqkiHczQe/SRWJ/QE/lV6XKeTrWQXhyT9PY7gGrLm2EqNG2oK6lSVJVgDtlWG4I6gjoQKvaqA1zzjE9wO+aaBWfAlGUkA6c1CVYgehIyPYit+ua4FKI7h0Aws415A/z4wqNk+rRBMf8ABNdLXqKLPFrUjnzjteBSlKmNCjMACSQANyTsAB3zXJG/N03OIIiBPIU4+DcfWDju4JK+ikdCWFdFxiw59vLDt9pG679MkEDPt61zFjeiWNXA0k5DLsTHKpKyRHBI1K4ZT7rXM+I2TjBRXT7/AAWKIpvLNmlU1VXNcMtilM0oBVRWC6vEiALnqcKoBZ3bGdCIN3bA6AVt2fh9p1zdroibI+r5B1Ke0zDIbPdFOnsS1WKNPO5/L16mk5qPZhs3a4/1fSygsDKd4lZTpZRg5kYMCCF2BUgkEYqdsODpEdW8kpGDI+C2NvKMDCLsNlAHfrvW6iAAAAAAAADYADoAKrXdo0sKeu/UpzschSlKtEYpSlAeacetvq91PGc6ZCZ4zj7sn7Rc9yJdZ9hIvzMl4NutVqEJy0LNF3zoXDRZJ6nlsgz6g1O+LPD31uEaMCeMloiSQpJGDGxH3GH6EKd9Ncb4OlYtcZVoyrRxurAhknVSZEbscK0e4JB7EjFcbXVYyzrQtjZQo/uj7HZVwXj7hRjmW5UfZyaY5emElG0T/wA4Ojr1VNtzXY8w+prBdRLKjRyDUjgqw9QffsfeufRa6pqRHg8wtoGlJ050g4JXqzD4lHoB0PfOemM11/gWPkyXKlSuVtW+ZY3AJ37+Uf0rUt7BrBOW0c0sS/DNGhlZ1JOBJGmXEg7kLpPUEZIE3wGIkPMyMhl0aVcaXESA6NS/dJLO2DuAwyAcgdfWW1yo+V5zg2bTRMSzE9NqhfEHDmmiBjGZYyWUZA1jGGiycAZHQnbKrnapYiqAVxIva8oJuLyjz9roKdLh42zjTIjIxPoAR59+65B7VP8AAuDtrE0ilQueWrDDamBUyEHdfKWAB38x9s9IGI7mqVLK5tYSLNmqnOO1lhFKuPTJ2Hc9h+dYI7uNjhJI2PorqT+gNQlUtuyyqJI11SxkSIPxMucpntqUsmf367C3nWRFdCGRlVlI6FSMg/pXLCt/w1daS9s3VPPH7wsd1/kbK47KU9a6vw63Ddb8+UVr4/uJ6lKV2SqK5rjVsIrgOBhJ8A9MC4QbE+7xjGen2Kjqd+lrS4zw0XMDxE4LAFWxnRKpDxyY/dcKfyqG+pWwcTaEtryc/wByPTFY1kyT6DFR9lesy5caZN1kXfyyp5XTJAyAQcHG4we9XSXQRDnPUbAFmJ6BQo3Yk9hXmdjTx5nRz5kkKpapJcf6uF0f7Z94h/CAQZT8iF/eyMVscP8ADjTAPeDCEf6tlSu+P2zDPMPbSDo3OdexHSquBgbAf2rqafQfut/p+StO7yiR3CuAx2/my0sxGGmkwZCNthgBUXbOlQB7VJUpXXSUVhFZvIpSlZMClKUApWrfcUig086VI9ZIXUcZI3P9K0JvFMOdMGq6kxnTBhlA2I1TEiNDgggMwJByAa1ckuWCZqI4twISNzY2Ec2ACT8EijOEkHtnZhuPcZU67T3UnxPFbLvlYhzZO2DzXAVe+RoPUb7b6r8FibPN13GTk892mGdukbeROgOFUDPaqF+rp27Wsk0K5ZyiOtOLK8jQnCTp8SalcYyRqWRfKw2zjZgCNSrnFbprZmsUZQuMaWVlwANLDoR6bZB9QSO9Vkt/T9K4cnFvguLPmaymqmhSqitTJQNShFKArWtf3RTQqmPmSOqIJGKqWOWPQEnCqxwPStjNQskazXg5rqjW/nji0Zd1yM3KyE4KnZTpXUvQsNRB3gk3lmsjFJwRpXSa4V2mhZCIpNDwzYOqXRECUAIIEbHDhowWPUVJy8TCziO6jto4JYwYcqMrKHVGt5HJKs7CSMqFHZxvjJxTXGkZOTjAUdyScBR8zVl4NUTrsGKuqsd9LPpAIH8QX9Kn8VtbX1/Bo68conmt19APltWhxqc28X1lVLSQEOoBwXBIR4jvjDKT12BCt92pTVncVhvLRZY3jcZR1ZGH7rAg/wB6rQm4yUvQ3aysE7a3SyosiHKMAQfY/wBjWWvPfB/F5LKf6ldghZGPLl0kRmY9g24CyEEjJyGODuwr0KvVVzU45RQktrwKVRmAGSQANyT0A9a43jHi4zeSzYrF9647sOmmEHqD/tDtj4c5yFlka1mQjFyeEa3H9KXziMhhIivKF/y51wg1H1dNO3bkkn4hWjdgshCNpkGlkbfCyoQ8bEAjIDAZGdxkVighVFCoMKMnuSSTlmJO7MSSSTuSSTvV+a4Vkt1jmuC9GOI4Z33A+KrdW6TKMagQy5yUlUlJIyfVXDL+Vb1ch9H4k/0gje1Zo2jJGAZiCJ9B+8hwhz+Ivue3X13q5boqRRksPApSlbmopSlAKUpQHH8RmmecGabltDIzxwxr5eWyvEjSuTmTUpcjGkKeoYpk3cK4k02dEQWJWkVmJ0sZFIBxFjODv5mK5wCAQc1h4syW7yLPPAjMVlLs6x6+YzImpXPUBAgIJyE6CtmwsUyJcIz4wGXBOn01DqN/lXnNXJ+JLd9i7WltWDe1etVq0iqiqJKVpSreaNRXPmABx+6SQD+oP/ZoAyA9awtbelbFKA0yhHara3qoUHoKzkGlWpOQk8UpzpIeFumBzShSQ9/jQJt/tj+Uvyh6ViubFJEaN1yjqVYAkHSRg4Ybg+hG461spYYZG8Z4EJApVgrJJHImc41ofh27FSy+2rPaskdtjrv/AN9a2bWGQIUlYSFfhk2Bde2tezgbEjY9RjOkWkUy+giscmDW4DWjpreWtWZZZcQLIjI4yjAgj2P9j71t8B4kXUxSsDcQ6Q/QF0OeXcY9HCn2DK4+7WCtLiCuhW4izzYskqMYmh/zIDn28ynbDKvYkG5o9R4M8PpkFsNyIvxZcSy3DQzDTAuDHGM6ZlwMzOejgMdOjopAJzlcR2a7SWG34paRyI2qN1WSGVdnRiNmHcHsVPUZUjBIri7iF4XMUy6ZVGdvhkTOOanqp9Oqk4PYm9q6pKW7OV7GKZLGCjygYG5ZjhVUFnZvwqo3Y/Kp7hHg1pMPeABMbWw3B6/tmBw+2PIPL1yX2xGeHeLR205kcKY5dKmU9YSNhv2jP3h90+Y7FiPRKk0lMGt75fsaWzkngoqgDAAAGwA6AelVpSukVxSlKAUpSgFKUoDG8CsQWVSR0JAJHyPatSXgNuzFjBEHJyWVQrk9M61wf61v0rDSfYIj/wAMov7Oa6T/AM1pM/8AO1/0rVk8PXIA5d8Cc7meBH29Bymix8zmuhpUL01T7ijbfJeZBf4Xcj/Mtn99Eke/y1tUNewXcNxHPOlsluH5LMkzsxWcqkf2bRKAedyh8R2Zq7atPi9lzreWMHSWRgp/C+PK35Ng/lUMtDTh7Vz9zdWyI+la3DbvnQxSlShkjjcq3VSyglD7gnH5Vs15xrHBcFKUrBkUpTNAWtVrID1rJVpFAWJEBV5oKUBUGq49en/SrarQHIeCbx+GXQ4fPr5EuBA7aipmUEAh/h+0VMldsPnb7QE9n4q4fDLAWmkWAx+ZJjgct+nfqD0K/eBx1wahOPQhxpOQCOoOCCN1YHswIBB7ECvPZr2eZj9anknmjZ42ZsBQ6EglIlwiZ67DJBGSa7dOs3VtSWWQOnMspl7XbNqyAuonKjJUkEjWud8HqMgHB3AORXWeBfGXKZbS5b7Niq28jH4WOwtXPbO2gnr8PXTq5CGNpH5cavJJt5I1LsATgEgfCv7xwBjrXU8M+jOaYZupBbxn7kZDTY26v8MbZz01diCD0xp9+7MFx/Y3t24w2em0q1EwAN9gBucnb1J61dXXKIpSlAKUpQClKUApSlAKUpQClKUByvB42VJEYjMdxdqAOgjMrvCv5RPGK3qtTae5GMfaofnmGIZ/UH9KvYV5jVQ22S+pereYopVuauqlVSQBqoRQimaAA1dVlVBoBiq1WlAWkVSr6sc4GaAiuKPlgPQVwfHrQLdPhRokWKQjUycx1JSVS6+ZQUWMal3Gc12lw+pia57i/C5bm8gjgUM3IumILBRhXt+5/i/rVyhPdhf95mHhdnoXhDidtPbA2iLEq+V4sBWikAGUYDvjBzuGBBBINTdcF4U8D3dtcrcPNDEBlZI4y0nOh0nSjkhQpVzqBAYjBwcMwPe16KttxW5YZQkknwKUpW5qKUpQClKUApSlAKUpQClKUApSlAQFySt7IC3le3gKr6FHmEjfnrjH8orI5qzxNbaWiuguTDzEkPcW02jmN1x5Wjic5+6jY98cdyrdCK4HxCO2z6lynmJlzVasNYZr1V771zsExs1aRUTNxNj02FaxmY9zW21gnqVArM3Ymsi3rj71NpkmwarUL/iD+tWteufvU2swTElwF6moy7vdew6VqMxPXeqA1lRwC6t/wzHm7Jx8EB/LmOuP/rP6VoVLeDLbMlxPvhuVCDnYiHmMxA9nldT7p7Ve0Uc3L+CK5/KdRSlK75SFKUoBSlKAUpSgFKUoBSlKAUpSgFKUoBXGcU8NyW5Z7cNLASDyVxzIc9eV01x99HVcELkYUdnSorao2rEjaMnF5R55b34kB0PqwSCN8qw6qyndSD1BAIxV9dhxDgFvcMGmgidx8LlRzFBxkLIPMvQdD2rzKXhYjkeF2nJEs4AM8zDSrZjzlupjKNjp1rj36Pwuc8FuFu7glJ+IojiPJeZvhijBeVug2jXfG4yTgDOSQKluH+Ep5gHuZWtV8pEMOgy43yks5DDfbaMDGDhz1qG8DW8Ud9G0Uaxho72PCqFy3MiL5x13hO9emVa0umrcdz5+pFbZJPCIeLwnbL/ls22MvJI5+fmY71huvBsLD7OS4gO26SaxgHONEodd+nTPoRU9Sr7qg1hxX9CHc/U4288OXMeSgjuV6hU+ylxj4cOxRiT31IN+m2TGXFwIjiYPCdv2qsi5PYSEaG/ImvRaVUs0NcuuCRXSXZ55HKGGVZWHqpBH6iqtKFOCQCemSMk/KuyvPD9rMMTWttKPR4kYfoRXnvG+Cw2N3MIbeOGNkSZeXGiDSF0PGoUD4SgYj/ej1qnbovDjuzn7E0LtzxguveJkA8sHC7u5BACjdgmR5mxnB+EHrnofSbK2SONUjACADTj065z3J6knrmvMGfzKpGQ+oA9iQM6ffK6j/Ka9C8Lzs9nAXJLiJFcnvIg0O23qyk1PoMLKNL/IlKUpXUKwpSlAKUpQClKUApSlAKUpQClKUApSlAKUpQCuS8VeHJTKt1aRpJIChliJCtKFGjUjE6dfKLLhsA4j8w0YPW0rScIzW2RlNp5Rx3hixdrt5OXpt0DFC6vHIJ5Agki5bKNhpZtWcEzYGcE12NKVrVUqo7UZlLc8ilKVKailKUAqH8S8ENwitHo58TFo9edDAjDwvjfSy998EK2DpxUxStZRUlhmU8co80mYxwiGRTb3ERUwCTH2vLPkVZNxJqUGNtJLYJO2pSe+4PaNFCqPpD5ckKcgF3Z9IJAzjOM4HSnEv8v/AIqVu1Xp00apNp9m85uSFKUq0RilKUApSlAKUpQClKUB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542082" y="5445224"/>
            <a:ext cx="36277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>
                <a:solidFill>
                  <a:srgbClr val="C00000"/>
                </a:solidFill>
              </a:rPr>
              <a:t>P</a:t>
            </a:r>
            <a:r>
              <a:rPr lang="en-US" altLang="ja-JP" sz="6000" dirty="0"/>
              <a:t>o </a:t>
            </a:r>
            <a:r>
              <a:rPr lang="en-US" altLang="ja-JP" sz="6000" dirty="0" err="1"/>
              <a:t>ke</a:t>
            </a:r>
            <a:r>
              <a:rPr lang="en-US" altLang="ja-JP" sz="6000" dirty="0"/>
              <a:t> </a:t>
            </a:r>
            <a:r>
              <a:rPr lang="en-US" altLang="ja-JP" sz="6000" dirty="0" err="1"/>
              <a:t>mo</a:t>
            </a:r>
            <a:r>
              <a:rPr lang="en-US" altLang="ja-JP" sz="6000" dirty="0"/>
              <a:t> n</a:t>
            </a:r>
            <a:endParaRPr kumimoji="1" lang="ja-JP" altLang="en-US" sz="6000" dirty="0"/>
          </a:p>
        </p:txBody>
      </p:sp>
      <p:pic>
        <p:nvPicPr>
          <p:cNvPr id="8" name="Picture 2" descr="C:\Users\fukushima\AppData\Local\Microsoft\Windows\Temporary Internet Files\Content.IE5\LBYAEAO4\MC90035683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639" y="2474823"/>
            <a:ext cx="1658722" cy="19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548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Japanese writing system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980728"/>
            <a:ext cx="8892480" cy="5877272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Hiragana</a:t>
            </a:r>
          </a:p>
          <a:p>
            <a:pPr lvl="1"/>
            <a:r>
              <a:rPr lang="en-US" altLang="ja-JP" dirty="0" smtClean="0"/>
              <a:t>Like the English alphabet, each</a:t>
            </a:r>
            <a:r>
              <a:rPr lang="en-US" altLang="ja-JP" dirty="0"/>
              <a:t> hiragana letter represents </a:t>
            </a:r>
            <a:r>
              <a:rPr lang="en-US" altLang="ja-JP" u="sng" dirty="0" smtClean="0">
                <a:solidFill>
                  <a:srgbClr val="FF0000"/>
                </a:solidFill>
              </a:rPr>
              <a:t>an individual sound </a:t>
            </a:r>
            <a:r>
              <a:rPr lang="en-US" altLang="ja-JP" dirty="0"/>
              <a:t>and does not have any </a:t>
            </a:r>
            <a:r>
              <a:rPr lang="en-US" altLang="ja-JP" dirty="0" smtClean="0"/>
              <a:t>meaning.</a:t>
            </a:r>
            <a:r>
              <a:rPr lang="ja-JP" altLang="en-US" dirty="0" smtClean="0"/>
              <a:t> </a:t>
            </a:r>
            <a:r>
              <a:rPr lang="en-US" altLang="ja-JP" dirty="0"/>
              <a:t>(46+α</a:t>
            </a:r>
            <a:r>
              <a:rPr lang="ja-JP" altLang="en-US" dirty="0"/>
              <a:t>）</a:t>
            </a:r>
            <a:endParaRPr lang="en-US" altLang="ja-JP" dirty="0" smtClean="0"/>
          </a:p>
          <a:p>
            <a:r>
              <a:rPr kumimoji="1" lang="en-US" altLang="ja-JP" dirty="0" smtClean="0"/>
              <a:t>Katakana</a:t>
            </a:r>
            <a:r>
              <a:rPr kumimoji="1" lang="ja-JP" altLang="en-US" dirty="0" smtClean="0"/>
              <a:t> 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Katakana is </a:t>
            </a:r>
            <a:r>
              <a:rPr lang="en-US" altLang="ja-JP" dirty="0"/>
              <a:t>another way of writing the hiragana </a:t>
            </a:r>
            <a:r>
              <a:rPr lang="en-US" altLang="ja-JP" dirty="0" smtClean="0"/>
              <a:t>sounds. </a:t>
            </a:r>
            <a:r>
              <a:rPr lang="en-US" altLang="ja-JP" smtClean="0"/>
              <a:t>It is usually </a:t>
            </a:r>
            <a:r>
              <a:rPr lang="en-US" altLang="ja-JP" dirty="0"/>
              <a:t>used </a:t>
            </a:r>
            <a:r>
              <a:rPr lang="en-US" altLang="ja-JP" u="sng" dirty="0">
                <a:solidFill>
                  <a:srgbClr val="FF0000"/>
                </a:solidFill>
              </a:rPr>
              <a:t>for foreign </a:t>
            </a:r>
            <a:r>
              <a:rPr lang="en-US" altLang="ja-JP" u="sng" dirty="0" smtClean="0">
                <a:solidFill>
                  <a:srgbClr val="FF0000"/>
                </a:solidFill>
              </a:rPr>
              <a:t>words</a:t>
            </a:r>
            <a:r>
              <a:rPr lang="en-US" altLang="ja-JP" dirty="0" smtClean="0"/>
              <a:t>.</a:t>
            </a:r>
            <a:r>
              <a:rPr lang="en-US" altLang="ja-JP" dirty="0"/>
              <a:t> (46+α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kumimoji="1" lang="en-US" altLang="ja-JP" dirty="0" smtClean="0"/>
              <a:t>Kanji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(Chinese characters)</a:t>
            </a:r>
          </a:p>
          <a:p>
            <a:pPr lvl="1"/>
            <a:r>
              <a:rPr lang="en-US" altLang="ja-JP" dirty="0"/>
              <a:t>The Japanese imported kanji from China a long time </a:t>
            </a:r>
            <a:r>
              <a:rPr lang="en-US" altLang="ja-JP" dirty="0" smtClean="0"/>
              <a:t>ago. </a:t>
            </a:r>
            <a:r>
              <a:rPr lang="en-US" altLang="ja-JP" dirty="0"/>
              <a:t>Kanji are different from hiragana and katakana because they have </a:t>
            </a:r>
            <a:r>
              <a:rPr lang="en-US" altLang="ja-JP" u="sng" dirty="0">
                <a:solidFill>
                  <a:srgbClr val="FF0000"/>
                </a:solidFill>
              </a:rPr>
              <a:t>specific meanings</a:t>
            </a:r>
            <a:r>
              <a:rPr lang="en-US" altLang="ja-JP" dirty="0" smtClean="0"/>
              <a:t>.</a:t>
            </a:r>
            <a:r>
              <a:rPr lang="ja-JP" altLang="en-US" dirty="0" smtClean="0"/>
              <a:t> </a:t>
            </a:r>
            <a:r>
              <a:rPr lang="en-US" altLang="ja-JP" dirty="0" smtClean="0"/>
              <a:t>(many..)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82644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rgbClr val="C00000"/>
                </a:solidFill>
              </a:rPr>
              <a:t>P</a:t>
            </a:r>
            <a:r>
              <a:rPr lang="en-US" altLang="ja-JP" dirty="0" smtClean="0"/>
              <a:t>o </a:t>
            </a:r>
            <a:r>
              <a:rPr lang="en-US" altLang="ja-JP" dirty="0" err="1" smtClean="0"/>
              <a:t>ke</a:t>
            </a:r>
            <a:r>
              <a:rPr lang="en-US" altLang="ja-JP" dirty="0" smtClean="0"/>
              <a:t> mo n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5622624"/>
              </p:ext>
            </p:extLst>
          </p:nvPr>
        </p:nvGraphicFramePr>
        <p:xfrm>
          <a:off x="395540" y="1517210"/>
          <a:ext cx="8568001" cy="47879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</a:tblGrid>
              <a:tr h="444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altLang="ja-JP" sz="29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</a:rPr>
                        <a:t>r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h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ー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ラ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マ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ハ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タ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サ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ア</a:t>
                      </a:r>
                      <a:endParaRPr kumimoji="1" lang="ja-JP" altLang="en-US" sz="3600" b="1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ミ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ヒ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チ</a:t>
                      </a:r>
                      <a:endParaRPr kumimoji="1" lang="ja-JP" altLang="en-US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シ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ム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フ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ヌ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ス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2900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kumimoji="1" lang="en-GB" altLang="ja-JP" sz="2900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゜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レ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メ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ヘ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セ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ケ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ヲ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モ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ノ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ソ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444208" y="620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067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Katakana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2069963"/>
              </p:ext>
            </p:extLst>
          </p:nvPr>
        </p:nvGraphicFramePr>
        <p:xfrm>
          <a:off x="395540" y="1517210"/>
          <a:ext cx="8568001" cy="47879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</a:tblGrid>
              <a:tr h="444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altLang="ja-JP" sz="29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</a:rPr>
                        <a:t>r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h</a:t>
                      </a:r>
                      <a:endParaRPr lang="ja-JP" sz="20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b="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 b="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b="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 b="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b="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</a:t>
                      </a:r>
                      <a:endParaRPr lang="ja-JP" sz="2000" b="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ー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ラ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マ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ハ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タ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サ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カ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ア</a:t>
                      </a:r>
                      <a:endParaRPr kumimoji="1" lang="ja-JP" altLang="en-US" sz="3600" b="1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ミ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ヒ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チ</a:t>
                      </a:r>
                      <a:endParaRPr kumimoji="1" lang="ja-JP" altLang="en-US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シ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キ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ム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フ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ヌ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ツ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ス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ク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2900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kumimoji="1" lang="en-GB" altLang="ja-JP" sz="2900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゜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レ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メ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ヘ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テ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セ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ケ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ヲ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モ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ホ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ノ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ト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ソ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コ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4355976" y="1556792"/>
            <a:ext cx="648072" cy="4752528"/>
          </a:xfrm>
          <a:prstGeom prst="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395536" y="4581128"/>
            <a:ext cx="648072" cy="861524"/>
          </a:xfrm>
          <a:prstGeom prst="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矢印コネクタ 9"/>
          <p:cNvCxnSpPr/>
          <p:nvPr/>
        </p:nvCxnSpPr>
        <p:spPr>
          <a:xfrm flipV="1">
            <a:off x="1043608" y="1844824"/>
            <a:ext cx="3312368" cy="302433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669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Katakana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9151905"/>
              </p:ext>
            </p:extLst>
          </p:nvPr>
        </p:nvGraphicFramePr>
        <p:xfrm>
          <a:off x="395540" y="1517210"/>
          <a:ext cx="8568001" cy="47879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</a:tblGrid>
              <a:tr h="444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R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2900" dirty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</a:rPr>
                        <a:t>p</a:t>
                      </a:r>
                      <a:endParaRPr lang="ja-JP" sz="20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b="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 b="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b="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 b="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b="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</a:t>
                      </a:r>
                      <a:endParaRPr lang="ja-JP" sz="2000" b="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ー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ラ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マ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パ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タ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サ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カ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ア</a:t>
                      </a:r>
                      <a:endParaRPr kumimoji="1" lang="ja-JP" altLang="en-US" sz="3600" b="1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ミ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ピ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チ</a:t>
                      </a:r>
                      <a:endParaRPr kumimoji="1" lang="ja-JP" altLang="en-US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シ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キ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ム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プ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ヌ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ツ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ス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ク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2900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kumimoji="1" lang="en-GB" altLang="ja-JP" sz="2900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゜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レ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メ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ペ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テ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セ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ケ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ヲ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モ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ポ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ノ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ト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ソ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コ</a:t>
                      </a:r>
                      <a:endParaRPr kumimoji="1" lang="ja-JP" sz="3600" b="1" kern="12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4355976" y="1556792"/>
            <a:ext cx="648072" cy="432048"/>
          </a:xfrm>
          <a:prstGeom prst="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395536" y="4581128"/>
            <a:ext cx="648072" cy="861524"/>
          </a:xfrm>
          <a:prstGeom prst="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8962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rgbClr val="C00000"/>
                </a:solidFill>
              </a:rPr>
              <a:t>P</a:t>
            </a:r>
            <a:r>
              <a:rPr lang="en-US" altLang="ja-JP" dirty="0" smtClean="0"/>
              <a:t>o </a:t>
            </a:r>
            <a:r>
              <a:rPr lang="en-US" altLang="ja-JP" dirty="0" err="1" smtClean="0"/>
              <a:t>ke</a:t>
            </a:r>
            <a:r>
              <a:rPr lang="en-US" altLang="ja-JP" dirty="0" smtClean="0"/>
              <a:t> mo n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5622624"/>
              </p:ext>
            </p:extLst>
          </p:nvPr>
        </p:nvGraphicFramePr>
        <p:xfrm>
          <a:off x="395540" y="1517210"/>
          <a:ext cx="8568001" cy="47879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</a:tblGrid>
              <a:tr h="444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altLang="ja-JP" sz="29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</a:rPr>
                        <a:t>r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2900" dirty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</a:rPr>
                        <a:t>p</a:t>
                      </a:r>
                      <a:endParaRPr lang="ja-JP" sz="20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ー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ラ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マ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パ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タ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サ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ア</a:t>
                      </a:r>
                      <a:endParaRPr kumimoji="1" lang="ja-JP" altLang="en-US" sz="3600" b="1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ミ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ピ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チ</a:t>
                      </a:r>
                      <a:endParaRPr kumimoji="1" lang="ja-JP" altLang="en-US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シ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ム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プ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ヌ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ス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2900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kumimoji="1" lang="en-GB" altLang="ja-JP" sz="2900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゜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レ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メ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ペ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セ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ケ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ヲ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モ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solidFill>
                            <a:srgbClr val="C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ポ</a:t>
                      </a:r>
                      <a:endParaRPr kumimoji="1" lang="ja-JP" sz="3600" b="1" kern="1200" dirty="0">
                        <a:solidFill>
                          <a:srgbClr val="C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ノ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ソ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106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フリーフォーム 14"/>
          <p:cNvSpPr/>
          <p:nvPr/>
        </p:nvSpPr>
        <p:spPr>
          <a:xfrm rot="19800000">
            <a:off x="3033346" y="2155825"/>
            <a:ext cx="2861897" cy="1606550"/>
          </a:xfrm>
          <a:custGeom>
            <a:avLst/>
            <a:gdLst>
              <a:gd name="connsiteX0" fmla="*/ 951399 w 3099974"/>
              <a:gd name="connsiteY0" fmla="*/ 422844 h 1606807"/>
              <a:gd name="connsiteX1" fmla="*/ 1485239 w 3099974"/>
              <a:gd name="connsiteY1" fmla="*/ 621052 h 1606807"/>
              <a:gd name="connsiteX2" fmla="*/ 1916011 w 3099974"/>
              <a:gd name="connsiteY2" fmla="*/ 774333 h 1606807"/>
              <a:gd name="connsiteX3" fmla="*/ 2333570 w 3099974"/>
              <a:gd name="connsiteY3" fmla="*/ 943470 h 1606807"/>
              <a:gd name="connsiteX4" fmla="*/ 2457780 w 3099974"/>
              <a:gd name="connsiteY4" fmla="*/ 993683 h 1606807"/>
              <a:gd name="connsiteX5" fmla="*/ 2597847 w 3099974"/>
              <a:gd name="connsiteY5" fmla="*/ 1051824 h 1606807"/>
              <a:gd name="connsiteX6" fmla="*/ 2640132 w 3099974"/>
              <a:gd name="connsiteY6" fmla="*/ 1067681 h 1606807"/>
              <a:gd name="connsiteX7" fmla="*/ 2685059 w 3099974"/>
              <a:gd name="connsiteY7" fmla="*/ 1078252 h 1606807"/>
              <a:gd name="connsiteX8" fmla="*/ 2745843 w 3099974"/>
              <a:gd name="connsiteY8" fmla="*/ 1091466 h 1606807"/>
              <a:gd name="connsiteX9" fmla="*/ 2798698 w 3099974"/>
              <a:gd name="connsiteY9" fmla="*/ 1096751 h 1606807"/>
              <a:gd name="connsiteX10" fmla="*/ 2819840 w 3099974"/>
              <a:gd name="connsiteY10" fmla="*/ 1099394 h 1606807"/>
              <a:gd name="connsiteX11" fmla="*/ 2833054 w 3099974"/>
              <a:gd name="connsiteY11" fmla="*/ 1109965 h 1606807"/>
              <a:gd name="connsiteX12" fmla="*/ 2888552 w 3099974"/>
              <a:gd name="connsiteY12" fmla="*/ 1165464 h 1606807"/>
              <a:gd name="connsiteX13" fmla="*/ 2946693 w 3099974"/>
              <a:gd name="connsiteY13" fmla="*/ 1236818 h 1606807"/>
              <a:gd name="connsiteX14" fmla="*/ 3023334 w 3099974"/>
              <a:gd name="connsiteY14" fmla="*/ 1342529 h 1606807"/>
              <a:gd name="connsiteX15" fmla="*/ 3062976 w 3099974"/>
              <a:gd name="connsiteY15" fmla="*/ 1403313 h 1606807"/>
              <a:gd name="connsiteX16" fmla="*/ 3092046 w 3099974"/>
              <a:gd name="connsiteY16" fmla="*/ 1453526 h 1606807"/>
              <a:gd name="connsiteX17" fmla="*/ 3097332 w 3099974"/>
              <a:gd name="connsiteY17" fmla="*/ 1469383 h 1606807"/>
              <a:gd name="connsiteX18" fmla="*/ 3099974 w 3099974"/>
              <a:gd name="connsiteY18" fmla="*/ 1498453 h 1606807"/>
              <a:gd name="connsiteX19" fmla="*/ 3094689 w 3099974"/>
              <a:gd name="connsiteY19" fmla="*/ 1535452 h 1606807"/>
              <a:gd name="connsiteX20" fmla="*/ 3092046 w 3099974"/>
              <a:gd name="connsiteY20" fmla="*/ 1553951 h 1606807"/>
              <a:gd name="connsiteX21" fmla="*/ 3076189 w 3099974"/>
              <a:gd name="connsiteY21" fmla="*/ 1580379 h 1606807"/>
              <a:gd name="connsiteX22" fmla="*/ 3060333 w 3099974"/>
              <a:gd name="connsiteY22" fmla="*/ 1593593 h 1606807"/>
              <a:gd name="connsiteX23" fmla="*/ 3041833 w 3099974"/>
              <a:gd name="connsiteY23" fmla="*/ 1604164 h 1606807"/>
              <a:gd name="connsiteX24" fmla="*/ 3015406 w 3099974"/>
              <a:gd name="connsiteY24" fmla="*/ 1606807 h 1606807"/>
              <a:gd name="connsiteX25" fmla="*/ 2975764 w 3099974"/>
              <a:gd name="connsiteY25" fmla="*/ 1598879 h 1606807"/>
              <a:gd name="connsiteX26" fmla="*/ 2917623 w 3099974"/>
              <a:gd name="connsiteY26" fmla="*/ 1572451 h 1606807"/>
              <a:gd name="connsiteX27" fmla="*/ 2856839 w 3099974"/>
              <a:gd name="connsiteY27" fmla="*/ 1522238 h 1606807"/>
              <a:gd name="connsiteX28" fmla="*/ 2745843 w 3099974"/>
              <a:gd name="connsiteY28" fmla="*/ 1435027 h 1606807"/>
              <a:gd name="connsiteX29" fmla="*/ 2605776 w 3099974"/>
              <a:gd name="connsiteY29" fmla="*/ 1339887 h 1606807"/>
              <a:gd name="connsiteX30" fmla="*/ 2449852 w 3099974"/>
              <a:gd name="connsiteY30" fmla="*/ 1252675 h 1606807"/>
              <a:gd name="connsiteX31" fmla="*/ 2201431 w 3099974"/>
              <a:gd name="connsiteY31" fmla="*/ 1125822 h 1606807"/>
              <a:gd name="connsiteX32" fmla="*/ 1902798 w 3099974"/>
              <a:gd name="connsiteY32" fmla="*/ 993683 h 1606807"/>
              <a:gd name="connsiteX33" fmla="*/ 1535452 w 3099974"/>
              <a:gd name="connsiteY33" fmla="*/ 832474 h 1606807"/>
              <a:gd name="connsiteX34" fmla="*/ 1242104 w 3099974"/>
              <a:gd name="connsiteY34" fmla="*/ 726763 h 1606807"/>
              <a:gd name="connsiteX35" fmla="*/ 919685 w 3099974"/>
              <a:gd name="connsiteY35" fmla="*/ 607838 h 1606807"/>
              <a:gd name="connsiteX36" fmla="*/ 660693 w 3099974"/>
              <a:gd name="connsiteY36" fmla="*/ 520627 h 1606807"/>
              <a:gd name="connsiteX37" fmla="*/ 420201 w 3099974"/>
              <a:gd name="connsiteY37" fmla="*/ 449272 h 1606807"/>
              <a:gd name="connsiteX38" fmla="*/ 266920 w 3099974"/>
              <a:gd name="connsiteY38" fmla="*/ 404344 h 1606807"/>
              <a:gd name="connsiteX39" fmla="*/ 158566 w 3099974"/>
              <a:gd name="connsiteY39" fmla="*/ 383202 h 1606807"/>
              <a:gd name="connsiteX40" fmla="*/ 134781 w 3099974"/>
              <a:gd name="connsiteY40" fmla="*/ 369988 h 1606807"/>
              <a:gd name="connsiteX41" fmla="*/ 63426 w 3099974"/>
              <a:gd name="connsiteY41" fmla="*/ 211422 h 1606807"/>
              <a:gd name="connsiteX42" fmla="*/ 10571 w 3099974"/>
              <a:gd name="connsiteY42" fmla="*/ 68712 h 1606807"/>
              <a:gd name="connsiteX43" fmla="*/ 0 w 3099974"/>
              <a:gd name="connsiteY43" fmla="*/ 26428 h 1606807"/>
              <a:gd name="connsiteX44" fmla="*/ 0 w 3099974"/>
              <a:gd name="connsiteY44" fmla="*/ 10571 h 1606807"/>
              <a:gd name="connsiteX45" fmla="*/ 5285 w 3099974"/>
              <a:gd name="connsiteY45" fmla="*/ 0 h 1606807"/>
              <a:gd name="connsiteX46" fmla="*/ 15856 w 3099974"/>
              <a:gd name="connsiteY46" fmla="*/ 0 h 1606807"/>
              <a:gd name="connsiteX47" fmla="*/ 36999 w 3099974"/>
              <a:gd name="connsiteY47" fmla="*/ 7928 h 1606807"/>
              <a:gd name="connsiteX48" fmla="*/ 63426 w 3099974"/>
              <a:gd name="connsiteY48" fmla="*/ 29070 h 1606807"/>
              <a:gd name="connsiteX49" fmla="*/ 121567 w 3099974"/>
              <a:gd name="connsiteY49" fmla="*/ 79283 h 1606807"/>
              <a:gd name="connsiteX50" fmla="*/ 227278 w 3099974"/>
              <a:gd name="connsiteY50" fmla="*/ 150638 h 1606807"/>
              <a:gd name="connsiteX51" fmla="*/ 288062 w 3099974"/>
              <a:gd name="connsiteY51" fmla="*/ 187637 h 1606807"/>
              <a:gd name="connsiteX52" fmla="*/ 385845 w 3099974"/>
              <a:gd name="connsiteY52" fmla="*/ 219350 h 1606807"/>
              <a:gd name="connsiteX53" fmla="*/ 671265 w 3099974"/>
              <a:gd name="connsiteY53" fmla="*/ 317133 h 1606807"/>
              <a:gd name="connsiteX54" fmla="*/ 951399 w 3099974"/>
              <a:gd name="connsiteY54" fmla="*/ 422844 h 160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099974" h="1606807">
                <a:moveTo>
                  <a:pt x="951399" y="422844"/>
                </a:moveTo>
                <a:lnTo>
                  <a:pt x="1485239" y="621052"/>
                </a:lnTo>
                <a:lnTo>
                  <a:pt x="1916011" y="774333"/>
                </a:lnTo>
                <a:lnTo>
                  <a:pt x="2333570" y="943470"/>
                </a:lnTo>
                <a:lnTo>
                  <a:pt x="2457780" y="993683"/>
                </a:lnTo>
                <a:lnTo>
                  <a:pt x="2597847" y="1051824"/>
                </a:lnTo>
                <a:lnTo>
                  <a:pt x="2640132" y="1067681"/>
                </a:lnTo>
                <a:lnTo>
                  <a:pt x="2685059" y="1078252"/>
                </a:lnTo>
                <a:lnTo>
                  <a:pt x="2745843" y="1091466"/>
                </a:lnTo>
                <a:lnTo>
                  <a:pt x="2798698" y="1096751"/>
                </a:lnTo>
                <a:lnTo>
                  <a:pt x="2819840" y="1099394"/>
                </a:lnTo>
                <a:lnTo>
                  <a:pt x="2833054" y="1109965"/>
                </a:lnTo>
                <a:lnTo>
                  <a:pt x="2888552" y="1165464"/>
                </a:lnTo>
                <a:lnTo>
                  <a:pt x="2946693" y="1236818"/>
                </a:lnTo>
                <a:lnTo>
                  <a:pt x="3023334" y="1342529"/>
                </a:lnTo>
                <a:lnTo>
                  <a:pt x="3062976" y="1403313"/>
                </a:lnTo>
                <a:lnTo>
                  <a:pt x="3092046" y="1453526"/>
                </a:lnTo>
                <a:lnTo>
                  <a:pt x="3097332" y="1469383"/>
                </a:lnTo>
                <a:lnTo>
                  <a:pt x="3099974" y="1498453"/>
                </a:lnTo>
                <a:lnTo>
                  <a:pt x="3094689" y="1535452"/>
                </a:lnTo>
                <a:lnTo>
                  <a:pt x="3092046" y="1553951"/>
                </a:lnTo>
                <a:lnTo>
                  <a:pt x="3076189" y="1580379"/>
                </a:lnTo>
                <a:lnTo>
                  <a:pt x="3060333" y="1593593"/>
                </a:lnTo>
                <a:lnTo>
                  <a:pt x="3041833" y="1604164"/>
                </a:lnTo>
                <a:lnTo>
                  <a:pt x="3015406" y="1606807"/>
                </a:lnTo>
                <a:lnTo>
                  <a:pt x="2975764" y="1598879"/>
                </a:lnTo>
                <a:lnTo>
                  <a:pt x="2917623" y="1572451"/>
                </a:lnTo>
                <a:lnTo>
                  <a:pt x="2856839" y="1522238"/>
                </a:lnTo>
                <a:lnTo>
                  <a:pt x="2745843" y="1435027"/>
                </a:lnTo>
                <a:lnTo>
                  <a:pt x="2605776" y="1339887"/>
                </a:lnTo>
                <a:lnTo>
                  <a:pt x="2449852" y="1252675"/>
                </a:lnTo>
                <a:lnTo>
                  <a:pt x="2201431" y="1125822"/>
                </a:lnTo>
                <a:lnTo>
                  <a:pt x="1902798" y="993683"/>
                </a:lnTo>
                <a:lnTo>
                  <a:pt x="1535452" y="832474"/>
                </a:lnTo>
                <a:lnTo>
                  <a:pt x="1242104" y="726763"/>
                </a:lnTo>
                <a:lnTo>
                  <a:pt x="919685" y="607838"/>
                </a:lnTo>
                <a:lnTo>
                  <a:pt x="660693" y="520627"/>
                </a:lnTo>
                <a:lnTo>
                  <a:pt x="420201" y="449272"/>
                </a:lnTo>
                <a:lnTo>
                  <a:pt x="266920" y="404344"/>
                </a:lnTo>
                <a:lnTo>
                  <a:pt x="158566" y="383202"/>
                </a:lnTo>
                <a:lnTo>
                  <a:pt x="134781" y="369988"/>
                </a:lnTo>
                <a:lnTo>
                  <a:pt x="63426" y="211422"/>
                </a:lnTo>
                <a:lnTo>
                  <a:pt x="10571" y="68712"/>
                </a:lnTo>
                <a:lnTo>
                  <a:pt x="0" y="26428"/>
                </a:lnTo>
                <a:lnTo>
                  <a:pt x="0" y="10571"/>
                </a:lnTo>
                <a:lnTo>
                  <a:pt x="5285" y="0"/>
                </a:lnTo>
                <a:lnTo>
                  <a:pt x="15856" y="0"/>
                </a:lnTo>
                <a:lnTo>
                  <a:pt x="36999" y="7928"/>
                </a:lnTo>
                <a:lnTo>
                  <a:pt x="63426" y="29070"/>
                </a:lnTo>
                <a:lnTo>
                  <a:pt x="121567" y="79283"/>
                </a:lnTo>
                <a:lnTo>
                  <a:pt x="227278" y="150638"/>
                </a:lnTo>
                <a:lnTo>
                  <a:pt x="288062" y="187637"/>
                </a:lnTo>
                <a:lnTo>
                  <a:pt x="385845" y="219350"/>
                </a:lnTo>
                <a:lnTo>
                  <a:pt x="671265" y="317133"/>
                </a:lnTo>
                <a:lnTo>
                  <a:pt x="951399" y="4228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6" name="フリーフォーム 15"/>
          <p:cNvSpPr/>
          <p:nvPr/>
        </p:nvSpPr>
        <p:spPr>
          <a:xfrm>
            <a:off x="2825262" y="3868739"/>
            <a:ext cx="625720" cy="1343025"/>
          </a:xfrm>
          <a:custGeom>
            <a:avLst/>
            <a:gdLst>
              <a:gd name="connsiteX0" fmla="*/ 554832 w 678657"/>
              <a:gd name="connsiteY0" fmla="*/ 540544 h 1343025"/>
              <a:gd name="connsiteX1" fmla="*/ 602457 w 678657"/>
              <a:gd name="connsiteY1" fmla="*/ 373857 h 1343025"/>
              <a:gd name="connsiteX2" fmla="*/ 638175 w 678657"/>
              <a:gd name="connsiteY2" fmla="*/ 240507 h 1343025"/>
              <a:gd name="connsiteX3" fmla="*/ 669132 w 678657"/>
              <a:gd name="connsiteY3" fmla="*/ 102394 h 1343025"/>
              <a:gd name="connsiteX4" fmla="*/ 678657 w 678657"/>
              <a:gd name="connsiteY4" fmla="*/ 50007 h 1343025"/>
              <a:gd name="connsiteX5" fmla="*/ 678657 w 678657"/>
              <a:gd name="connsiteY5" fmla="*/ 42863 h 1343025"/>
              <a:gd name="connsiteX6" fmla="*/ 676275 w 678657"/>
              <a:gd name="connsiteY6" fmla="*/ 23813 h 1343025"/>
              <a:gd name="connsiteX7" fmla="*/ 673894 w 678657"/>
              <a:gd name="connsiteY7" fmla="*/ 11907 h 1343025"/>
              <a:gd name="connsiteX8" fmla="*/ 661988 w 678657"/>
              <a:gd name="connsiteY8" fmla="*/ 0 h 1343025"/>
              <a:gd name="connsiteX9" fmla="*/ 654844 w 678657"/>
              <a:gd name="connsiteY9" fmla="*/ 0 h 1343025"/>
              <a:gd name="connsiteX10" fmla="*/ 638175 w 678657"/>
              <a:gd name="connsiteY10" fmla="*/ 7144 h 1343025"/>
              <a:gd name="connsiteX11" fmla="*/ 616744 w 678657"/>
              <a:gd name="connsiteY11" fmla="*/ 19050 h 1343025"/>
              <a:gd name="connsiteX12" fmla="*/ 609600 w 678657"/>
              <a:gd name="connsiteY12" fmla="*/ 40482 h 1343025"/>
              <a:gd name="connsiteX13" fmla="*/ 573882 w 678657"/>
              <a:gd name="connsiteY13" fmla="*/ 126207 h 1343025"/>
              <a:gd name="connsiteX14" fmla="*/ 509588 w 678657"/>
              <a:gd name="connsiteY14" fmla="*/ 278607 h 1343025"/>
              <a:gd name="connsiteX15" fmla="*/ 426244 w 678657"/>
              <a:gd name="connsiteY15" fmla="*/ 433388 h 1343025"/>
              <a:gd name="connsiteX16" fmla="*/ 328613 w 678657"/>
              <a:gd name="connsiteY16" fmla="*/ 590550 h 1343025"/>
              <a:gd name="connsiteX17" fmla="*/ 221457 w 678657"/>
              <a:gd name="connsiteY17" fmla="*/ 723900 h 1343025"/>
              <a:gd name="connsiteX18" fmla="*/ 142875 w 678657"/>
              <a:gd name="connsiteY18" fmla="*/ 819150 h 1343025"/>
              <a:gd name="connsiteX19" fmla="*/ 54769 w 678657"/>
              <a:gd name="connsiteY19" fmla="*/ 904875 h 1343025"/>
              <a:gd name="connsiteX20" fmla="*/ 35719 w 678657"/>
              <a:gd name="connsiteY20" fmla="*/ 919163 h 1343025"/>
              <a:gd name="connsiteX21" fmla="*/ 28575 w 678657"/>
              <a:gd name="connsiteY21" fmla="*/ 928688 h 1343025"/>
              <a:gd name="connsiteX22" fmla="*/ 7144 w 678657"/>
              <a:gd name="connsiteY22" fmla="*/ 1026319 h 1343025"/>
              <a:gd name="connsiteX23" fmla="*/ 0 w 678657"/>
              <a:gd name="connsiteY23" fmla="*/ 1107282 h 1343025"/>
              <a:gd name="connsiteX24" fmla="*/ 9525 w 678657"/>
              <a:gd name="connsiteY24" fmla="*/ 1207294 h 1343025"/>
              <a:gd name="connsiteX25" fmla="*/ 19050 w 678657"/>
              <a:gd name="connsiteY25" fmla="*/ 1271588 h 1343025"/>
              <a:gd name="connsiteX26" fmla="*/ 35719 w 678657"/>
              <a:gd name="connsiteY26" fmla="*/ 1316832 h 1343025"/>
              <a:gd name="connsiteX27" fmla="*/ 47625 w 678657"/>
              <a:gd name="connsiteY27" fmla="*/ 1333500 h 1343025"/>
              <a:gd name="connsiteX28" fmla="*/ 69057 w 678657"/>
              <a:gd name="connsiteY28" fmla="*/ 1343025 h 1343025"/>
              <a:gd name="connsiteX29" fmla="*/ 88107 w 678657"/>
              <a:gd name="connsiteY29" fmla="*/ 1340644 h 1343025"/>
              <a:gd name="connsiteX30" fmla="*/ 111919 w 678657"/>
              <a:gd name="connsiteY30" fmla="*/ 1331119 h 1343025"/>
              <a:gd name="connsiteX31" fmla="*/ 161925 w 678657"/>
              <a:gd name="connsiteY31" fmla="*/ 1290638 h 1343025"/>
              <a:gd name="connsiteX32" fmla="*/ 216694 w 678657"/>
              <a:gd name="connsiteY32" fmla="*/ 1226344 h 1343025"/>
              <a:gd name="connsiteX33" fmla="*/ 288132 w 678657"/>
              <a:gd name="connsiteY33" fmla="*/ 1128713 h 1343025"/>
              <a:gd name="connsiteX34" fmla="*/ 354807 w 678657"/>
              <a:gd name="connsiteY34" fmla="*/ 1019175 h 1343025"/>
              <a:gd name="connsiteX35" fmla="*/ 423863 w 678657"/>
              <a:gd name="connsiteY35" fmla="*/ 888207 h 1343025"/>
              <a:gd name="connsiteX36" fmla="*/ 483394 w 678657"/>
              <a:gd name="connsiteY36" fmla="*/ 740569 h 1343025"/>
              <a:gd name="connsiteX37" fmla="*/ 521494 w 678657"/>
              <a:gd name="connsiteY37" fmla="*/ 640557 h 1343025"/>
              <a:gd name="connsiteX38" fmla="*/ 554832 w 678657"/>
              <a:gd name="connsiteY38" fmla="*/ 540544 h 134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678657" h="1343025">
                <a:moveTo>
                  <a:pt x="554832" y="540544"/>
                </a:moveTo>
                <a:lnTo>
                  <a:pt x="602457" y="373857"/>
                </a:lnTo>
                <a:lnTo>
                  <a:pt x="638175" y="240507"/>
                </a:lnTo>
                <a:lnTo>
                  <a:pt x="669132" y="102394"/>
                </a:lnTo>
                <a:lnTo>
                  <a:pt x="678657" y="50007"/>
                </a:lnTo>
                <a:lnTo>
                  <a:pt x="678657" y="42863"/>
                </a:lnTo>
                <a:cubicBezTo>
                  <a:pt x="676163" y="25408"/>
                  <a:pt x="676275" y="31807"/>
                  <a:pt x="676275" y="23813"/>
                </a:cubicBezTo>
                <a:lnTo>
                  <a:pt x="673894" y="11907"/>
                </a:lnTo>
                <a:lnTo>
                  <a:pt x="661988" y="0"/>
                </a:lnTo>
                <a:lnTo>
                  <a:pt x="654844" y="0"/>
                </a:lnTo>
                <a:lnTo>
                  <a:pt x="638175" y="7144"/>
                </a:lnTo>
                <a:lnTo>
                  <a:pt x="616744" y="19050"/>
                </a:lnTo>
                <a:lnTo>
                  <a:pt x="609600" y="40482"/>
                </a:lnTo>
                <a:lnTo>
                  <a:pt x="573882" y="126207"/>
                </a:lnTo>
                <a:lnTo>
                  <a:pt x="509588" y="278607"/>
                </a:lnTo>
                <a:lnTo>
                  <a:pt x="426244" y="433388"/>
                </a:lnTo>
                <a:lnTo>
                  <a:pt x="328613" y="590550"/>
                </a:lnTo>
                <a:lnTo>
                  <a:pt x="221457" y="723900"/>
                </a:lnTo>
                <a:lnTo>
                  <a:pt x="142875" y="819150"/>
                </a:lnTo>
                <a:lnTo>
                  <a:pt x="54769" y="904875"/>
                </a:lnTo>
                <a:lnTo>
                  <a:pt x="35719" y="919163"/>
                </a:lnTo>
                <a:lnTo>
                  <a:pt x="28575" y="928688"/>
                </a:lnTo>
                <a:lnTo>
                  <a:pt x="7144" y="1026319"/>
                </a:lnTo>
                <a:lnTo>
                  <a:pt x="0" y="1107282"/>
                </a:lnTo>
                <a:lnTo>
                  <a:pt x="9525" y="1207294"/>
                </a:lnTo>
                <a:lnTo>
                  <a:pt x="19050" y="1271588"/>
                </a:lnTo>
                <a:lnTo>
                  <a:pt x="35719" y="1316832"/>
                </a:lnTo>
                <a:lnTo>
                  <a:pt x="47625" y="1333500"/>
                </a:lnTo>
                <a:lnTo>
                  <a:pt x="69057" y="1343025"/>
                </a:lnTo>
                <a:lnTo>
                  <a:pt x="88107" y="1340644"/>
                </a:lnTo>
                <a:lnTo>
                  <a:pt x="111919" y="1331119"/>
                </a:lnTo>
                <a:lnTo>
                  <a:pt x="161925" y="1290638"/>
                </a:lnTo>
                <a:lnTo>
                  <a:pt x="216694" y="1226344"/>
                </a:lnTo>
                <a:lnTo>
                  <a:pt x="288132" y="1128713"/>
                </a:lnTo>
                <a:lnTo>
                  <a:pt x="354807" y="1019175"/>
                </a:lnTo>
                <a:lnTo>
                  <a:pt x="423863" y="888207"/>
                </a:lnTo>
                <a:lnTo>
                  <a:pt x="483394" y="740569"/>
                </a:lnTo>
                <a:lnTo>
                  <a:pt x="521494" y="640557"/>
                </a:lnTo>
                <a:lnTo>
                  <a:pt x="554832" y="5405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3" name="フリーフォーム 22"/>
          <p:cNvSpPr/>
          <p:nvPr/>
        </p:nvSpPr>
        <p:spPr>
          <a:xfrm>
            <a:off x="5402874" y="3751264"/>
            <a:ext cx="934915" cy="1241425"/>
          </a:xfrm>
          <a:custGeom>
            <a:avLst/>
            <a:gdLst>
              <a:gd name="connsiteX0" fmla="*/ 328612 w 1012031"/>
              <a:gd name="connsiteY0" fmla="*/ 207169 h 1243012"/>
              <a:gd name="connsiteX1" fmla="*/ 545306 w 1012031"/>
              <a:gd name="connsiteY1" fmla="*/ 373856 h 1243012"/>
              <a:gd name="connsiteX2" fmla="*/ 631031 w 1012031"/>
              <a:gd name="connsiteY2" fmla="*/ 440531 h 1243012"/>
              <a:gd name="connsiteX3" fmla="*/ 757237 w 1012031"/>
              <a:gd name="connsiteY3" fmla="*/ 545306 h 1243012"/>
              <a:gd name="connsiteX4" fmla="*/ 797718 w 1012031"/>
              <a:gd name="connsiteY4" fmla="*/ 585787 h 1243012"/>
              <a:gd name="connsiteX5" fmla="*/ 845343 w 1012031"/>
              <a:gd name="connsiteY5" fmla="*/ 642937 h 1243012"/>
              <a:gd name="connsiteX6" fmla="*/ 919162 w 1012031"/>
              <a:gd name="connsiteY6" fmla="*/ 745331 h 1243012"/>
              <a:gd name="connsiteX7" fmla="*/ 942975 w 1012031"/>
              <a:gd name="connsiteY7" fmla="*/ 785812 h 1243012"/>
              <a:gd name="connsiteX8" fmla="*/ 964406 w 1012031"/>
              <a:gd name="connsiteY8" fmla="*/ 833437 h 1243012"/>
              <a:gd name="connsiteX9" fmla="*/ 985837 w 1012031"/>
              <a:gd name="connsiteY9" fmla="*/ 895350 h 1243012"/>
              <a:gd name="connsiteX10" fmla="*/ 1000125 w 1012031"/>
              <a:gd name="connsiteY10" fmla="*/ 959644 h 1243012"/>
              <a:gd name="connsiteX11" fmla="*/ 1009650 w 1012031"/>
              <a:gd name="connsiteY11" fmla="*/ 1023937 h 1243012"/>
              <a:gd name="connsiteX12" fmla="*/ 1012031 w 1012031"/>
              <a:gd name="connsiteY12" fmla="*/ 1083469 h 1243012"/>
              <a:gd name="connsiteX13" fmla="*/ 1009650 w 1012031"/>
              <a:gd name="connsiteY13" fmla="*/ 1138237 h 1243012"/>
              <a:gd name="connsiteX14" fmla="*/ 1000125 w 1012031"/>
              <a:gd name="connsiteY14" fmla="*/ 1178719 h 1243012"/>
              <a:gd name="connsiteX15" fmla="*/ 981075 w 1012031"/>
              <a:gd name="connsiteY15" fmla="*/ 1216819 h 1243012"/>
              <a:gd name="connsiteX16" fmla="*/ 966787 w 1012031"/>
              <a:gd name="connsiteY16" fmla="*/ 1231106 h 1243012"/>
              <a:gd name="connsiteX17" fmla="*/ 952500 w 1012031"/>
              <a:gd name="connsiteY17" fmla="*/ 1238250 h 1243012"/>
              <a:gd name="connsiteX18" fmla="*/ 935831 w 1012031"/>
              <a:gd name="connsiteY18" fmla="*/ 1243012 h 1243012"/>
              <a:gd name="connsiteX19" fmla="*/ 916781 w 1012031"/>
              <a:gd name="connsiteY19" fmla="*/ 1243012 h 1243012"/>
              <a:gd name="connsiteX20" fmla="*/ 871537 w 1012031"/>
              <a:gd name="connsiteY20" fmla="*/ 1226344 h 1243012"/>
              <a:gd name="connsiteX21" fmla="*/ 833437 w 1012031"/>
              <a:gd name="connsiteY21" fmla="*/ 1190625 h 1243012"/>
              <a:gd name="connsiteX22" fmla="*/ 800100 w 1012031"/>
              <a:gd name="connsiteY22" fmla="*/ 1133475 h 1243012"/>
              <a:gd name="connsiteX23" fmla="*/ 695325 w 1012031"/>
              <a:gd name="connsiteY23" fmla="*/ 957262 h 1243012"/>
              <a:gd name="connsiteX24" fmla="*/ 600075 w 1012031"/>
              <a:gd name="connsiteY24" fmla="*/ 804862 h 1243012"/>
              <a:gd name="connsiteX25" fmla="*/ 542925 w 1012031"/>
              <a:gd name="connsiteY25" fmla="*/ 721519 h 1243012"/>
              <a:gd name="connsiteX26" fmla="*/ 357187 w 1012031"/>
              <a:gd name="connsiteY26" fmla="*/ 485775 h 1243012"/>
              <a:gd name="connsiteX27" fmla="*/ 90487 w 1012031"/>
              <a:gd name="connsiteY27" fmla="*/ 159544 h 1243012"/>
              <a:gd name="connsiteX28" fmla="*/ 14287 w 1012031"/>
              <a:gd name="connsiteY28" fmla="*/ 71437 h 1243012"/>
              <a:gd name="connsiteX29" fmla="*/ 2381 w 1012031"/>
              <a:gd name="connsiteY29" fmla="*/ 42862 h 1243012"/>
              <a:gd name="connsiteX30" fmla="*/ 0 w 1012031"/>
              <a:gd name="connsiteY30" fmla="*/ 26194 h 1243012"/>
              <a:gd name="connsiteX31" fmla="*/ 2381 w 1012031"/>
              <a:gd name="connsiteY31" fmla="*/ 14287 h 1243012"/>
              <a:gd name="connsiteX32" fmla="*/ 4762 w 1012031"/>
              <a:gd name="connsiteY32" fmla="*/ 2381 h 1243012"/>
              <a:gd name="connsiteX33" fmla="*/ 16668 w 1012031"/>
              <a:gd name="connsiteY33" fmla="*/ 0 h 1243012"/>
              <a:gd name="connsiteX34" fmla="*/ 40481 w 1012031"/>
              <a:gd name="connsiteY34" fmla="*/ 2381 h 1243012"/>
              <a:gd name="connsiteX35" fmla="*/ 64293 w 1012031"/>
              <a:gd name="connsiteY35" fmla="*/ 11906 h 1243012"/>
              <a:gd name="connsiteX36" fmla="*/ 95250 w 1012031"/>
              <a:gd name="connsiteY36" fmla="*/ 26194 h 1243012"/>
              <a:gd name="connsiteX37" fmla="*/ 164306 w 1012031"/>
              <a:gd name="connsiteY37" fmla="*/ 80962 h 1243012"/>
              <a:gd name="connsiteX38" fmla="*/ 328612 w 1012031"/>
              <a:gd name="connsiteY38" fmla="*/ 207169 h 1243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012031" h="1243012">
                <a:moveTo>
                  <a:pt x="328612" y="207169"/>
                </a:moveTo>
                <a:lnTo>
                  <a:pt x="545306" y="373856"/>
                </a:lnTo>
                <a:lnTo>
                  <a:pt x="631031" y="440531"/>
                </a:lnTo>
                <a:lnTo>
                  <a:pt x="757237" y="545306"/>
                </a:lnTo>
                <a:lnTo>
                  <a:pt x="797718" y="585787"/>
                </a:lnTo>
                <a:lnTo>
                  <a:pt x="845343" y="642937"/>
                </a:lnTo>
                <a:lnTo>
                  <a:pt x="919162" y="745331"/>
                </a:lnTo>
                <a:lnTo>
                  <a:pt x="942975" y="785812"/>
                </a:lnTo>
                <a:lnTo>
                  <a:pt x="964406" y="833437"/>
                </a:lnTo>
                <a:lnTo>
                  <a:pt x="985837" y="895350"/>
                </a:lnTo>
                <a:lnTo>
                  <a:pt x="1000125" y="959644"/>
                </a:lnTo>
                <a:lnTo>
                  <a:pt x="1009650" y="1023937"/>
                </a:lnTo>
                <a:cubicBezTo>
                  <a:pt x="1010444" y="1043781"/>
                  <a:pt x="1011237" y="1063625"/>
                  <a:pt x="1012031" y="1083469"/>
                </a:cubicBezTo>
                <a:lnTo>
                  <a:pt x="1009650" y="1138237"/>
                </a:lnTo>
                <a:lnTo>
                  <a:pt x="1000125" y="1178719"/>
                </a:lnTo>
                <a:lnTo>
                  <a:pt x="981075" y="1216819"/>
                </a:lnTo>
                <a:lnTo>
                  <a:pt x="966787" y="1231106"/>
                </a:lnTo>
                <a:lnTo>
                  <a:pt x="952500" y="1238250"/>
                </a:lnTo>
                <a:lnTo>
                  <a:pt x="935831" y="1243012"/>
                </a:lnTo>
                <a:lnTo>
                  <a:pt x="916781" y="1243012"/>
                </a:lnTo>
                <a:lnTo>
                  <a:pt x="871537" y="1226344"/>
                </a:lnTo>
                <a:lnTo>
                  <a:pt x="833437" y="1190625"/>
                </a:lnTo>
                <a:lnTo>
                  <a:pt x="800100" y="1133475"/>
                </a:lnTo>
                <a:lnTo>
                  <a:pt x="695325" y="957262"/>
                </a:lnTo>
                <a:lnTo>
                  <a:pt x="600075" y="804862"/>
                </a:lnTo>
                <a:lnTo>
                  <a:pt x="542925" y="721519"/>
                </a:lnTo>
                <a:lnTo>
                  <a:pt x="357187" y="485775"/>
                </a:lnTo>
                <a:lnTo>
                  <a:pt x="90487" y="159544"/>
                </a:lnTo>
                <a:lnTo>
                  <a:pt x="14287" y="71437"/>
                </a:lnTo>
                <a:lnTo>
                  <a:pt x="2381" y="42862"/>
                </a:lnTo>
                <a:lnTo>
                  <a:pt x="0" y="26194"/>
                </a:lnTo>
                <a:lnTo>
                  <a:pt x="2381" y="14287"/>
                </a:lnTo>
                <a:lnTo>
                  <a:pt x="4762" y="2381"/>
                </a:lnTo>
                <a:lnTo>
                  <a:pt x="16668" y="0"/>
                </a:lnTo>
                <a:lnTo>
                  <a:pt x="40481" y="2381"/>
                </a:lnTo>
                <a:lnTo>
                  <a:pt x="64293" y="11906"/>
                </a:lnTo>
                <a:lnTo>
                  <a:pt x="95250" y="26194"/>
                </a:lnTo>
                <a:lnTo>
                  <a:pt x="164306" y="80962"/>
                </a:lnTo>
                <a:lnTo>
                  <a:pt x="328612" y="2071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5" name="フリーフォーム 24"/>
          <p:cNvSpPr/>
          <p:nvPr/>
        </p:nvSpPr>
        <p:spPr>
          <a:xfrm rot="18000000">
            <a:off x="2657902" y="2695637"/>
            <a:ext cx="3589338" cy="2096965"/>
          </a:xfrm>
          <a:custGeom>
            <a:avLst/>
            <a:gdLst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06000 w 3589200"/>
              <a:gd name="connsiteY60" fmla="*/ 1227600 h 2271600"/>
              <a:gd name="connsiteX61" fmla="*/ 316800 w 3589200"/>
              <a:gd name="connsiteY61" fmla="*/ 1234800 h 2271600"/>
              <a:gd name="connsiteX62" fmla="*/ 327600 w 3589200"/>
              <a:gd name="connsiteY62" fmla="*/ 1252800 h 2271600"/>
              <a:gd name="connsiteX63" fmla="*/ 327600 w 3589200"/>
              <a:gd name="connsiteY63" fmla="*/ 1274400 h 2271600"/>
              <a:gd name="connsiteX64" fmla="*/ 338400 w 3589200"/>
              <a:gd name="connsiteY64" fmla="*/ 1476000 h 2271600"/>
              <a:gd name="connsiteX65" fmla="*/ 352800 w 3589200"/>
              <a:gd name="connsiteY65" fmla="*/ 1641600 h 2271600"/>
              <a:gd name="connsiteX66" fmla="*/ 370800 w 3589200"/>
              <a:gd name="connsiteY66" fmla="*/ 1749600 h 2271600"/>
              <a:gd name="connsiteX67" fmla="*/ 388800 w 3589200"/>
              <a:gd name="connsiteY67" fmla="*/ 1818000 h 2271600"/>
              <a:gd name="connsiteX68" fmla="*/ 406800 w 3589200"/>
              <a:gd name="connsiteY68" fmla="*/ 1854000 h 2271600"/>
              <a:gd name="connsiteX69" fmla="*/ 432000 w 3589200"/>
              <a:gd name="connsiteY69" fmla="*/ 1882800 h 2271600"/>
              <a:gd name="connsiteX70" fmla="*/ 460800 w 3589200"/>
              <a:gd name="connsiteY70" fmla="*/ 1897200 h 2271600"/>
              <a:gd name="connsiteX71" fmla="*/ 514800 w 3589200"/>
              <a:gd name="connsiteY71" fmla="*/ 1897200 h 2271600"/>
              <a:gd name="connsiteX72" fmla="*/ 558000 w 3589200"/>
              <a:gd name="connsiteY72" fmla="*/ 1890000 h 2271600"/>
              <a:gd name="connsiteX73" fmla="*/ 640800 w 3589200"/>
              <a:gd name="connsiteY73" fmla="*/ 1850400 h 2271600"/>
              <a:gd name="connsiteX74" fmla="*/ 1058400 w 3589200"/>
              <a:gd name="connsiteY74" fmla="*/ 1612800 h 2271600"/>
              <a:gd name="connsiteX75" fmla="*/ 1386000 w 3589200"/>
              <a:gd name="connsiteY75" fmla="*/ 1432800 h 2271600"/>
              <a:gd name="connsiteX76" fmla="*/ 1864800 w 3589200"/>
              <a:gd name="connsiteY76" fmla="*/ 1155600 h 2271600"/>
              <a:gd name="connsiteX77" fmla="*/ 2170800 w 3589200"/>
              <a:gd name="connsiteY77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06000 w 3589200"/>
              <a:gd name="connsiteY60" fmla="*/ 1227600 h 2271600"/>
              <a:gd name="connsiteX61" fmla="*/ 316800 w 3589200"/>
              <a:gd name="connsiteY61" fmla="*/ 1234800 h 2271600"/>
              <a:gd name="connsiteX62" fmla="*/ 327600 w 3589200"/>
              <a:gd name="connsiteY62" fmla="*/ 1252800 h 2271600"/>
              <a:gd name="connsiteX63" fmla="*/ 338400 w 3589200"/>
              <a:gd name="connsiteY63" fmla="*/ 1476000 h 2271600"/>
              <a:gd name="connsiteX64" fmla="*/ 352800 w 3589200"/>
              <a:gd name="connsiteY64" fmla="*/ 1641600 h 2271600"/>
              <a:gd name="connsiteX65" fmla="*/ 370800 w 3589200"/>
              <a:gd name="connsiteY65" fmla="*/ 1749600 h 2271600"/>
              <a:gd name="connsiteX66" fmla="*/ 388800 w 3589200"/>
              <a:gd name="connsiteY66" fmla="*/ 1818000 h 2271600"/>
              <a:gd name="connsiteX67" fmla="*/ 406800 w 3589200"/>
              <a:gd name="connsiteY67" fmla="*/ 1854000 h 2271600"/>
              <a:gd name="connsiteX68" fmla="*/ 432000 w 3589200"/>
              <a:gd name="connsiteY68" fmla="*/ 1882800 h 2271600"/>
              <a:gd name="connsiteX69" fmla="*/ 460800 w 3589200"/>
              <a:gd name="connsiteY69" fmla="*/ 1897200 h 2271600"/>
              <a:gd name="connsiteX70" fmla="*/ 514800 w 3589200"/>
              <a:gd name="connsiteY70" fmla="*/ 1897200 h 2271600"/>
              <a:gd name="connsiteX71" fmla="*/ 558000 w 3589200"/>
              <a:gd name="connsiteY71" fmla="*/ 1890000 h 2271600"/>
              <a:gd name="connsiteX72" fmla="*/ 640800 w 3589200"/>
              <a:gd name="connsiteY72" fmla="*/ 1850400 h 2271600"/>
              <a:gd name="connsiteX73" fmla="*/ 1058400 w 3589200"/>
              <a:gd name="connsiteY73" fmla="*/ 1612800 h 2271600"/>
              <a:gd name="connsiteX74" fmla="*/ 1386000 w 3589200"/>
              <a:gd name="connsiteY74" fmla="*/ 1432800 h 2271600"/>
              <a:gd name="connsiteX75" fmla="*/ 1864800 w 3589200"/>
              <a:gd name="connsiteY75" fmla="*/ 1155600 h 2271600"/>
              <a:gd name="connsiteX76" fmla="*/ 2170800 w 3589200"/>
              <a:gd name="connsiteY76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06000 w 3589200"/>
              <a:gd name="connsiteY60" fmla="*/ 1227600 h 2271600"/>
              <a:gd name="connsiteX61" fmla="*/ 316800 w 3589200"/>
              <a:gd name="connsiteY61" fmla="*/ 1234800 h 2271600"/>
              <a:gd name="connsiteX62" fmla="*/ 338400 w 3589200"/>
              <a:gd name="connsiteY62" fmla="*/ 1476000 h 2271600"/>
              <a:gd name="connsiteX63" fmla="*/ 352800 w 3589200"/>
              <a:gd name="connsiteY63" fmla="*/ 1641600 h 2271600"/>
              <a:gd name="connsiteX64" fmla="*/ 370800 w 3589200"/>
              <a:gd name="connsiteY64" fmla="*/ 1749600 h 2271600"/>
              <a:gd name="connsiteX65" fmla="*/ 388800 w 3589200"/>
              <a:gd name="connsiteY65" fmla="*/ 1818000 h 2271600"/>
              <a:gd name="connsiteX66" fmla="*/ 406800 w 3589200"/>
              <a:gd name="connsiteY66" fmla="*/ 1854000 h 2271600"/>
              <a:gd name="connsiteX67" fmla="*/ 432000 w 3589200"/>
              <a:gd name="connsiteY67" fmla="*/ 1882800 h 2271600"/>
              <a:gd name="connsiteX68" fmla="*/ 460800 w 3589200"/>
              <a:gd name="connsiteY68" fmla="*/ 1897200 h 2271600"/>
              <a:gd name="connsiteX69" fmla="*/ 514800 w 3589200"/>
              <a:gd name="connsiteY69" fmla="*/ 1897200 h 2271600"/>
              <a:gd name="connsiteX70" fmla="*/ 558000 w 3589200"/>
              <a:gd name="connsiteY70" fmla="*/ 1890000 h 2271600"/>
              <a:gd name="connsiteX71" fmla="*/ 640800 w 3589200"/>
              <a:gd name="connsiteY71" fmla="*/ 1850400 h 2271600"/>
              <a:gd name="connsiteX72" fmla="*/ 1058400 w 3589200"/>
              <a:gd name="connsiteY72" fmla="*/ 1612800 h 2271600"/>
              <a:gd name="connsiteX73" fmla="*/ 1386000 w 3589200"/>
              <a:gd name="connsiteY73" fmla="*/ 1432800 h 2271600"/>
              <a:gd name="connsiteX74" fmla="*/ 1864800 w 3589200"/>
              <a:gd name="connsiteY74" fmla="*/ 1155600 h 2271600"/>
              <a:gd name="connsiteX75" fmla="*/ 2170800 w 3589200"/>
              <a:gd name="connsiteY75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06000 w 3589200"/>
              <a:gd name="connsiteY60" fmla="*/ 1227600 h 2271600"/>
              <a:gd name="connsiteX61" fmla="*/ 338400 w 3589200"/>
              <a:gd name="connsiteY61" fmla="*/ 1476000 h 2271600"/>
              <a:gd name="connsiteX62" fmla="*/ 352800 w 3589200"/>
              <a:gd name="connsiteY62" fmla="*/ 1641600 h 2271600"/>
              <a:gd name="connsiteX63" fmla="*/ 370800 w 3589200"/>
              <a:gd name="connsiteY63" fmla="*/ 1749600 h 2271600"/>
              <a:gd name="connsiteX64" fmla="*/ 388800 w 3589200"/>
              <a:gd name="connsiteY64" fmla="*/ 1818000 h 2271600"/>
              <a:gd name="connsiteX65" fmla="*/ 406800 w 3589200"/>
              <a:gd name="connsiteY65" fmla="*/ 1854000 h 2271600"/>
              <a:gd name="connsiteX66" fmla="*/ 432000 w 3589200"/>
              <a:gd name="connsiteY66" fmla="*/ 1882800 h 2271600"/>
              <a:gd name="connsiteX67" fmla="*/ 460800 w 3589200"/>
              <a:gd name="connsiteY67" fmla="*/ 1897200 h 2271600"/>
              <a:gd name="connsiteX68" fmla="*/ 514800 w 3589200"/>
              <a:gd name="connsiteY68" fmla="*/ 1897200 h 2271600"/>
              <a:gd name="connsiteX69" fmla="*/ 558000 w 3589200"/>
              <a:gd name="connsiteY69" fmla="*/ 1890000 h 2271600"/>
              <a:gd name="connsiteX70" fmla="*/ 640800 w 3589200"/>
              <a:gd name="connsiteY70" fmla="*/ 1850400 h 2271600"/>
              <a:gd name="connsiteX71" fmla="*/ 1058400 w 3589200"/>
              <a:gd name="connsiteY71" fmla="*/ 1612800 h 2271600"/>
              <a:gd name="connsiteX72" fmla="*/ 1386000 w 3589200"/>
              <a:gd name="connsiteY72" fmla="*/ 1432800 h 2271600"/>
              <a:gd name="connsiteX73" fmla="*/ 1864800 w 3589200"/>
              <a:gd name="connsiteY73" fmla="*/ 1155600 h 2271600"/>
              <a:gd name="connsiteX74" fmla="*/ 2170800 w 3589200"/>
              <a:gd name="connsiteY74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38400 w 3589200"/>
              <a:gd name="connsiteY60" fmla="*/ 1476000 h 2271600"/>
              <a:gd name="connsiteX61" fmla="*/ 352800 w 3589200"/>
              <a:gd name="connsiteY61" fmla="*/ 1641600 h 2271600"/>
              <a:gd name="connsiteX62" fmla="*/ 370800 w 3589200"/>
              <a:gd name="connsiteY62" fmla="*/ 1749600 h 2271600"/>
              <a:gd name="connsiteX63" fmla="*/ 388800 w 3589200"/>
              <a:gd name="connsiteY63" fmla="*/ 1818000 h 2271600"/>
              <a:gd name="connsiteX64" fmla="*/ 406800 w 3589200"/>
              <a:gd name="connsiteY64" fmla="*/ 1854000 h 2271600"/>
              <a:gd name="connsiteX65" fmla="*/ 432000 w 3589200"/>
              <a:gd name="connsiteY65" fmla="*/ 1882800 h 2271600"/>
              <a:gd name="connsiteX66" fmla="*/ 460800 w 3589200"/>
              <a:gd name="connsiteY66" fmla="*/ 1897200 h 2271600"/>
              <a:gd name="connsiteX67" fmla="*/ 514800 w 3589200"/>
              <a:gd name="connsiteY67" fmla="*/ 1897200 h 2271600"/>
              <a:gd name="connsiteX68" fmla="*/ 558000 w 3589200"/>
              <a:gd name="connsiteY68" fmla="*/ 1890000 h 2271600"/>
              <a:gd name="connsiteX69" fmla="*/ 640800 w 3589200"/>
              <a:gd name="connsiteY69" fmla="*/ 1850400 h 2271600"/>
              <a:gd name="connsiteX70" fmla="*/ 1058400 w 3589200"/>
              <a:gd name="connsiteY70" fmla="*/ 1612800 h 2271600"/>
              <a:gd name="connsiteX71" fmla="*/ 1386000 w 3589200"/>
              <a:gd name="connsiteY71" fmla="*/ 1432800 h 2271600"/>
              <a:gd name="connsiteX72" fmla="*/ 1864800 w 3589200"/>
              <a:gd name="connsiteY72" fmla="*/ 1155600 h 2271600"/>
              <a:gd name="connsiteX73" fmla="*/ 2170800 w 3589200"/>
              <a:gd name="connsiteY73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338400 w 3589200"/>
              <a:gd name="connsiteY59" fmla="*/ 1476000 h 2271600"/>
              <a:gd name="connsiteX60" fmla="*/ 352800 w 3589200"/>
              <a:gd name="connsiteY60" fmla="*/ 1641600 h 2271600"/>
              <a:gd name="connsiteX61" fmla="*/ 370800 w 3589200"/>
              <a:gd name="connsiteY61" fmla="*/ 1749600 h 2271600"/>
              <a:gd name="connsiteX62" fmla="*/ 388800 w 3589200"/>
              <a:gd name="connsiteY62" fmla="*/ 1818000 h 2271600"/>
              <a:gd name="connsiteX63" fmla="*/ 406800 w 3589200"/>
              <a:gd name="connsiteY63" fmla="*/ 1854000 h 2271600"/>
              <a:gd name="connsiteX64" fmla="*/ 432000 w 3589200"/>
              <a:gd name="connsiteY64" fmla="*/ 1882800 h 2271600"/>
              <a:gd name="connsiteX65" fmla="*/ 460800 w 3589200"/>
              <a:gd name="connsiteY65" fmla="*/ 1897200 h 2271600"/>
              <a:gd name="connsiteX66" fmla="*/ 514800 w 3589200"/>
              <a:gd name="connsiteY66" fmla="*/ 1897200 h 2271600"/>
              <a:gd name="connsiteX67" fmla="*/ 558000 w 3589200"/>
              <a:gd name="connsiteY67" fmla="*/ 1890000 h 2271600"/>
              <a:gd name="connsiteX68" fmla="*/ 640800 w 3589200"/>
              <a:gd name="connsiteY68" fmla="*/ 1850400 h 2271600"/>
              <a:gd name="connsiteX69" fmla="*/ 1058400 w 3589200"/>
              <a:gd name="connsiteY69" fmla="*/ 1612800 h 2271600"/>
              <a:gd name="connsiteX70" fmla="*/ 1386000 w 3589200"/>
              <a:gd name="connsiteY70" fmla="*/ 1432800 h 2271600"/>
              <a:gd name="connsiteX71" fmla="*/ 1864800 w 3589200"/>
              <a:gd name="connsiteY71" fmla="*/ 1155600 h 2271600"/>
              <a:gd name="connsiteX72" fmla="*/ 2170800 w 3589200"/>
              <a:gd name="connsiteY72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338400 w 3589200"/>
              <a:gd name="connsiteY58" fmla="*/ 1476000 h 2271600"/>
              <a:gd name="connsiteX59" fmla="*/ 352800 w 3589200"/>
              <a:gd name="connsiteY59" fmla="*/ 1641600 h 2271600"/>
              <a:gd name="connsiteX60" fmla="*/ 370800 w 3589200"/>
              <a:gd name="connsiteY60" fmla="*/ 1749600 h 2271600"/>
              <a:gd name="connsiteX61" fmla="*/ 388800 w 3589200"/>
              <a:gd name="connsiteY61" fmla="*/ 1818000 h 2271600"/>
              <a:gd name="connsiteX62" fmla="*/ 406800 w 3589200"/>
              <a:gd name="connsiteY62" fmla="*/ 1854000 h 2271600"/>
              <a:gd name="connsiteX63" fmla="*/ 432000 w 3589200"/>
              <a:gd name="connsiteY63" fmla="*/ 1882800 h 2271600"/>
              <a:gd name="connsiteX64" fmla="*/ 460800 w 3589200"/>
              <a:gd name="connsiteY64" fmla="*/ 1897200 h 2271600"/>
              <a:gd name="connsiteX65" fmla="*/ 514800 w 3589200"/>
              <a:gd name="connsiteY65" fmla="*/ 1897200 h 2271600"/>
              <a:gd name="connsiteX66" fmla="*/ 558000 w 3589200"/>
              <a:gd name="connsiteY66" fmla="*/ 1890000 h 2271600"/>
              <a:gd name="connsiteX67" fmla="*/ 640800 w 3589200"/>
              <a:gd name="connsiteY67" fmla="*/ 1850400 h 2271600"/>
              <a:gd name="connsiteX68" fmla="*/ 1058400 w 3589200"/>
              <a:gd name="connsiteY68" fmla="*/ 1612800 h 2271600"/>
              <a:gd name="connsiteX69" fmla="*/ 1386000 w 3589200"/>
              <a:gd name="connsiteY69" fmla="*/ 1432800 h 2271600"/>
              <a:gd name="connsiteX70" fmla="*/ 1864800 w 3589200"/>
              <a:gd name="connsiteY70" fmla="*/ 1155600 h 2271600"/>
              <a:gd name="connsiteX71" fmla="*/ 2170800 w 3589200"/>
              <a:gd name="connsiteY71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338400 w 3589200"/>
              <a:gd name="connsiteY57" fmla="*/ 1476000 h 2271600"/>
              <a:gd name="connsiteX58" fmla="*/ 352800 w 3589200"/>
              <a:gd name="connsiteY58" fmla="*/ 1641600 h 2271600"/>
              <a:gd name="connsiteX59" fmla="*/ 370800 w 3589200"/>
              <a:gd name="connsiteY59" fmla="*/ 1749600 h 2271600"/>
              <a:gd name="connsiteX60" fmla="*/ 388800 w 3589200"/>
              <a:gd name="connsiteY60" fmla="*/ 1818000 h 2271600"/>
              <a:gd name="connsiteX61" fmla="*/ 406800 w 3589200"/>
              <a:gd name="connsiteY61" fmla="*/ 1854000 h 2271600"/>
              <a:gd name="connsiteX62" fmla="*/ 432000 w 3589200"/>
              <a:gd name="connsiteY62" fmla="*/ 1882800 h 2271600"/>
              <a:gd name="connsiteX63" fmla="*/ 460800 w 3589200"/>
              <a:gd name="connsiteY63" fmla="*/ 1897200 h 2271600"/>
              <a:gd name="connsiteX64" fmla="*/ 514800 w 3589200"/>
              <a:gd name="connsiteY64" fmla="*/ 1897200 h 2271600"/>
              <a:gd name="connsiteX65" fmla="*/ 558000 w 3589200"/>
              <a:gd name="connsiteY65" fmla="*/ 1890000 h 2271600"/>
              <a:gd name="connsiteX66" fmla="*/ 640800 w 3589200"/>
              <a:gd name="connsiteY66" fmla="*/ 1850400 h 2271600"/>
              <a:gd name="connsiteX67" fmla="*/ 1058400 w 3589200"/>
              <a:gd name="connsiteY67" fmla="*/ 1612800 h 2271600"/>
              <a:gd name="connsiteX68" fmla="*/ 1386000 w 3589200"/>
              <a:gd name="connsiteY68" fmla="*/ 1432800 h 2271600"/>
              <a:gd name="connsiteX69" fmla="*/ 1864800 w 3589200"/>
              <a:gd name="connsiteY69" fmla="*/ 1155600 h 2271600"/>
              <a:gd name="connsiteX70" fmla="*/ 2170800 w 3589200"/>
              <a:gd name="connsiteY70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338400 w 3589200"/>
              <a:gd name="connsiteY56" fmla="*/ 1476000 h 2271600"/>
              <a:gd name="connsiteX57" fmla="*/ 352800 w 3589200"/>
              <a:gd name="connsiteY57" fmla="*/ 1641600 h 2271600"/>
              <a:gd name="connsiteX58" fmla="*/ 370800 w 3589200"/>
              <a:gd name="connsiteY58" fmla="*/ 1749600 h 2271600"/>
              <a:gd name="connsiteX59" fmla="*/ 388800 w 3589200"/>
              <a:gd name="connsiteY59" fmla="*/ 1818000 h 2271600"/>
              <a:gd name="connsiteX60" fmla="*/ 406800 w 3589200"/>
              <a:gd name="connsiteY60" fmla="*/ 1854000 h 2271600"/>
              <a:gd name="connsiteX61" fmla="*/ 432000 w 3589200"/>
              <a:gd name="connsiteY61" fmla="*/ 1882800 h 2271600"/>
              <a:gd name="connsiteX62" fmla="*/ 460800 w 3589200"/>
              <a:gd name="connsiteY62" fmla="*/ 1897200 h 2271600"/>
              <a:gd name="connsiteX63" fmla="*/ 514800 w 3589200"/>
              <a:gd name="connsiteY63" fmla="*/ 1897200 h 2271600"/>
              <a:gd name="connsiteX64" fmla="*/ 558000 w 3589200"/>
              <a:gd name="connsiteY64" fmla="*/ 1890000 h 2271600"/>
              <a:gd name="connsiteX65" fmla="*/ 640800 w 3589200"/>
              <a:gd name="connsiteY65" fmla="*/ 1850400 h 2271600"/>
              <a:gd name="connsiteX66" fmla="*/ 1058400 w 3589200"/>
              <a:gd name="connsiteY66" fmla="*/ 1612800 h 2271600"/>
              <a:gd name="connsiteX67" fmla="*/ 1386000 w 3589200"/>
              <a:gd name="connsiteY67" fmla="*/ 1432800 h 2271600"/>
              <a:gd name="connsiteX68" fmla="*/ 1864800 w 3589200"/>
              <a:gd name="connsiteY68" fmla="*/ 1155600 h 2271600"/>
              <a:gd name="connsiteX69" fmla="*/ 2170800 w 3589200"/>
              <a:gd name="connsiteY69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338400 w 3589200"/>
              <a:gd name="connsiteY55" fmla="*/ 1476000 h 2271600"/>
              <a:gd name="connsiteX56" fmla="*/ 352800 w 3589200"/>
              <a:gd name="connsiteY56" fmla="*/ 1641600 h 2271600"/>
              <a:gd name="connsiteX57" fmla="*/ 370800 w 3589200"/>
              <a:gd name="connsiteY57" fmla="*/ 1749600 h 2271600"/>
              <a:gd name="connsiteX58" fmla="*/ 388800 w 3589200"/>
              <a:gd name="connsiteY58" fmla="*/ 1818000 h 2271600"/>
              <a:gd name="connsiteX59" fmla="*/ 406800 w 3589200"/>
              <a:gd name="connsiteY59" fmla="*/ 1854000 h 2271600"/>
              <a:gd name="connsiteX60" fmla="*/ 432000 w 3589200"/>
              <a:gd name="connsiteY60" fmla="*/ 1882800 h 2271600"/>
              <a:gd name="connsiteX61" fmla="*/ 460800 w 3589200"/>
              <a:gd name="connsiteY61" fmla="*/ 1897200 h 2271600"/>
              <a:gd name="connsiteX62" fmla="*/ 514800 w 3589200"/>
              <a:gd name="connsiteY62" fmla="*/ 1897200 h 2271600"/>
              <a:gd name="connsiteX63" fmla="*/ 558000 w 3589200"/>
              <a:gd name="connsiteY63" fmla="*/ 1890000 h 2271600"/>
              <a:gd name="connsiteX64" fmla="*/ 640800 w 3589200"/>
              <a:gd name="connsiteY64" fmla="*/ 1850400 h 2271600"/>
              <a:gd name="connsiteX65" fmla="*/ 1058400 w 3589200"/>
              <a:gd name="connsiteY65" fmla="*/ 1612800 h 2271600"/>
              <a:gd name="connsiteX66" fmla="*/ 1386000 w 3589200"/>
              <a:gd name="connsiteY66" fmla="*/ 1432800 h 2271600"/>
              <a:gd name="connsiteX67" fmla="*/ 1864800 w 3589200"/>
              <a:gd name="connsiteY67" fmla="*/ 1155600 h 2271600"/>
              <a:gd name="connsiteX68" fmla="*/ 2170800 w 3589200"/>
              <a:gd name="connsiteY68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352800 w 3589200"/>
              <a:gd name="connsiteY55" fmla="*/ 1641600 h 2271600"/>
              <a:gd name="connsiteX56" fmla="*/ 370800 w 3589200"/>
              <a:gd name="connsiteY56" fmla="*/ 1749600 h 2271600"/>
              <a:gd name="connsiteX57" fmla="*/ 388800 w 3589200"/>
              <a:gd name="connsiteY57" fmla="*/ 1818000 h 2271600"/>
              <a:gd name="connsiteX58" fmla="*/ 406800 w 3589200"/>
              <a:gd name="connsiteY58" fmla="*/ 1854000 h 2271600"/>
              <a:gd name="connsiteX59" fmla="*/ 432000 w 3589200"/>
              <a:gd name="connsiteY59" fmla="*/ 1882800 h 2271600"/>
              <a:gd name="connsiteX60" fmla="*/ 460800 w 3589200"/>
              <a:gd name="connsiteY60" fmla="*/ 1897200 h 2271600"/>
              <a:gd name="connsiteX61" fmla="*/ 514800 w 3589200"/>
              <a:gd name="connsiteY61" fmla="*/ 1897200 h 2271600"/>
              <a:gd name="connsiteX62" fmla="*/ 558000 w 3589200"/>
              <a:gd name="connsiteY62" fmla="*/ 1890000 h 2271600"/>
              <a:gd name="connsiteX63" fmla="*/ 640800 w 3589200"/>
              <a:gd name="connsiteY63" fmla="*/ 1850400 h 2271600"/>
              <a:gd name="connsiteX64" fmla="*/ 1058400 w 3589200"/>
              <a:gd name="connsiteY64" fmla="*/ 1612800 h 2271600"/>
              <a:gd name="connsiteX65" fmla="*/ 1386000 w 3589200"/>
              <a:gd name="connsiteY65" fmla="*/ 1432800 h 2271600"/>
              <a:gd name="connsiteX66" fmla="*/ 1864800 w 3589200"/>
              <a:gd name="connsiteY66" fmla="*/ 1155600 h 2271600"/>
              <a:gd name="connsiteX67" fmla="*/ 2170800 w 3589200"/>
              <a:gd name="connsiteY67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370800 w 3589200"/>
              <a:gd name="connsiteY55" fmla="*/ 1749600 h 2271600"/>
              <a:gd name="connsiteX56" fmla="*/ 388800 w 3589200"/>
              <a:gd name="connsiteY56" fmla="*/ 1818000 h 2271600"/>
              <a:gd name="connsiteX57" fmla="*/ 406800 w 3589200"/>
              <a:gd name="connsiteY57" fmla="*/ 1854000 h 2271600"/>
              <a:gd name="connsiteX58" fmla="*/ 432000 w 3589200"/>
              <a:gd name="connsiteY58" fmla="*/ 1882800 h 2271600"/>
              <a:gd name="connsiteX59" fmla="*/ 460800 w 3589200"/>
              <a:gd name="connsiteY59" fmla="*/ 1897200 h 2271600"/>
              <a:gd name="connsiteX60" fmla="*/ 514800 w 3589200"/>
              <a:gd name="connsiteY60" fmla="*/ 1897200 h 2271600"/>
              <a:gd name="connsiteX61" fmla="*/ 558000 w 3589200"/>
              <a:gd name="connsiteY61" fmla="*/ 1890000 h 2271600"/>
              <a:gd name="connsiteX62" fmla="*/ 640800 w 3589200"/>
              <a:gd name="connsiteY62" fmla="*/ 1850400 h 2271600"/>
              <a:gd name="connsiteX63" fmla="*/ 1058400 w 3589200"/>
              <a:gd name="connsiteY63" fmla="*/ 1612800 h 2271600"/>
              <a:gd name="connsiteX64" fmla="*/ 1386000 w 3589200"/>
              <a:gd name="connsiteY64" fmla="*/ 1432800 h 2271600"/>
              <a:gd name="connsiteX65" fmla="*/ 1864800 w 3589200"/>
              <a:gd name="connsiteY65" fmla="*/ 1155600 h 2271600"/>
              <a:gd name="connsiteX66" fmla="*/ 2170800 w 3589200"/>
              <a:gd name="connsiteY66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388800 w 3589200"/>
              <a:gd name="connsiteY55" fmla="*/ 1818000 h 2271600"/>
              <a:gd name="connsiteX56" fmla="*/ 406800 w 3589200"/>
              <a:gd name="connsiteY56" fmla="*/ 1854000 h 2271600"/>
              <a:gd name="connsiteX57" fmla="*/ 432000 w 3589200"/>
              <a:gd name="connsiteY57" fmla="*/ 1882800 h 2271600"/>
              <a:gd name="connsiteX58" fmla="*/ 460800 w 3589200"/>
              <a:gd name="connsiteY58" fmla="*/ 1897200 h 2271600"/>
              <a:gd name="connsiteX59" fmla="*/ 514800 w 3589200"/>
              <a:gd name="connsiteY59" fmla="*/ 1897200 h 2271600"/>
              <a:gd name="connsiteX60" fmla="*/ 558000 w 3589200"/>
              <a:gd name="connsiteY60" fmla="*/ 1890000 h 2271600"/>
              <a:gd name="connsiteX61" fmla="*/ 640800 w 3589200"/>
              <a:gd name="connsiteY61" fmla="*/ 1850400 h 2271600"/>
              <a:gd name="connsiteX62" fmla="*/ 1058400 w 3589200"/>
              <a:gd name="connsiteY62" fmla="*/ 1612800 h 2271600"/>
              <a:gd name="connsiteX63" fmla="*/ 1386000 w 3589200"/>
              <a:gd name="connsiteY63" fmla="*/ 1432800 h 2271600"/>
              <a:gd name="connsiteX64" fmla="*/ 1864800 w 3589200"/>
              <a:gd name="connsiteY64" fmla="*/ 1155600 h 2271600"/>
              <a:gd name="connsiteX65" fmla="*/ 2170800 w 3589200"/>
              <a:gd name="connsiteY65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406800 w 3589200"/>
              <a:gd name="connsiteY55" fmla="*/ 1854000 h 2271600"/>
              <a:gd name="connsiteX56" fmla="*/ 432000 w 3589200"/>
              <a:gd name="connsiteY56" fmla="*/ 1882800 h 2271600"/>
              <a:gd name="connsiteX57" fmla="*/ 460800 w 3589200"/>
              <a:gd name="connsiteY57" fmla="*/ 1897200 h 2271600"/>
              <a:gd name="connsiteX58" fmla="*/ 514800 w 3589200"/>
              <a:gd name="connsiteY58" fmla="*/ 1897200 h 2271600"/>
              <a:gd name="connsiteX59" fmla="*/ 558000 w 3589200"/>
              <a:gd name="connsiteY59" fmla="*/ 1890000 h 2271600"/>
              <a:gd name="connsiteX60" fmla="*/ 640800 w 3589200"/>
              <a:gd name="connsiteY60" fmla="*/ 1850400 h 2271600"/>
              <a:gd name="connsiteX61" fmla="*/ 1058400 w 3589200"/>
              <a:gd name="connsiteY61" fmla="*/ 1612800 h 2271600"/>
              <a:gd name="connsiteX62" fmla="*/ 1386000 w 3589200"/>
              <a:gd name="connsiteY62" fmla="*/ 1432800 h 2271600"/>
              <a:gd name="connsiteX63" fmla="*/ 1864800 w 3589200"/>
              <a:gd name="connsiteY63" fmla="*/ 1155600 h 2271600"/>
              <a:gd name="connsiteX64" fmla="*/ 2170800 w 3589200"/>
              <a:gd name="connsiteY64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406800 w 3589200"/>
              <a:gd name="connsiteY54" fmla="*/ 1854000 h 2271600"/>
              <a:gd name="connsiteX55" fmla="*/ 432000 w 3589200"/>
              <a:gd name="connsiteY55" fmla="*/ 1882800 h 2271600"/>
              <a:gd name="connsiteX56" fmla="*/ 460800 w 3589200"/>
              <a:gd name="connsiteY56" fmla="*/ 1897200 h 2271600"/>
              <a:gd name="connsiteX57" fmla="*/ 514800 w 3589200"/>
              <a:gd name="connsiteY57" fmla="*/ 1897200 h 2271600"/>
              <a:gd name="connsiteX58" fmla="*/ 558000 w 3589200"/>
              <a:gd name="connsiteY58" fmla="*/ 1890000 h 2271600"/>
              <a:gd name="connsiteX59" fmla="*/ 640800 w 3589200"/>
              <a:gd name="connsiteY59" fmla="*/ 1850400 h 2271600"/>
              <a:gd name="connsiteX60" fmla="*/ 1058400 w 3589200"/>
              <a:gd name="connsiteY60" fmla="*/ 1612800 h 2271600"/>
              <a:gd name="connsiteX61" fmla="*/ 1386000 w 3589200"/>
              <a:gd name="connsiteY61" fmla="*/ 1432800 h 2271600"/>
              <a:gd name="connsiteX62" fmla="*/ 1864800 w 3589200"/>
              <a:gd name="connsiteY62" fmla="*/ 1155600 h 2271600"/>
              <a:gd name="connsiteX63" fmla="*/ 2170800 w 3589200"/>
              <a:gd name="connsiteY63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406800 w 3589200"/>
              <a:gd name="connsiteY53" fmla="*/ 1854000 h 2271600"/>
              <a:gd name="connsiteX54" fmla="*/ 432000 w 3589200"/>
              <a:gd name="connsiteY54" fmla="*/ 1882800 h 2271600"/>
              <a:gd name="connsiteX55" fmla="*/ 460800 w 3589200"/>
              <a:gd name="connsiteY55" fmla="*/ 1897200 h 2271600"/>
              <a:gd name="connsiteX56" fmla="*/ 514800 w 3589200"/>
              <a:gd name="connsiteY56" fmla="*/ 1897200 h 2271600"/>
              <a:gd name="connsiteX57" fmla="*/ 558000 w 3589200"/>
              <a:gd name="connsiteY57" fmla="*/ 1890000 h 2271600"/>
              <a:gd name="connsiteX58" fmla="*/ 640800 w 3589200"/>
              <a:gd name="connsiteY58" fmla="*/ 1850400 h 2271600"/>
              <a:gd name="connsiteX59" fmla="*/ 1058400 w 3589200"/>
              <a:gd name="connsiteY59" fmla="*/ 1612800 h 2271600"/>
              <a:gd name="connsiteX60" fmla="*/ 1386000 w 3589200"/>
              <a:gd name="connsiteY60" fmla="*/ 1432800 h 2271600"/>
              <a:gd name="connsiteX61" fmla="*/ 1864800 w 3589200"/>
              <a:gd name="connsiteY61" fmla="*/ 1155600 h 2271600"/>
              <a:gd name="connsiteX62" fmla="*/ 2170800 w 3589200"/>
              <a:gd name="connsiteY62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432000 w 3589200"/>
              <a:gd name="connsiteY53" fmla="*/ 1882800 h 2271600"/>
              <a:gd name="connsiteX54" fmla="*/ 460800 w 3589200"/>
              <a:gd name="connsiteY54" fmla="*/ 1897200 h 2271600"/>
              <a:gd name="connsiteX55" fmla="*/ 514800 w 3589200"/>
              <a:gd name="connsiteY55" fmla="*/ 1897200 h 2271600"/>
              <a:gd name="connsiteX56" fmla="*/ 558000 w 3589200"/>
              <a:gd name="connsiteY56" fmla="*/ 1890000 h 2271600"/>
              <a:gd name="connsiteX57" fmla="*/ 640800 w 3589200"/>
              <a:gd name="connsiteY57" fmla="*/ 1850400 h 2271600"/>
              <a:gd name="connsiteX58" fmla="*/ 1058400 w 3589200"/>
              <a:gd name="connsiteY58" fmla="*/ 1612800 h 2271600"/>
              <a:gd name="connsiteX59" fmla="*/ 1386000 w 3589200"/>
              <a:gd name="connsiteY59" fmla="*/ 1432800 h 2271600"/>
              <a:gd name="connsiteX60" fmla="*/ 1864800 w 3589200"/>
              <a:gd name="connsiteY60" fmla="*/ 1155600 h 2271600"/>
              <a:gd name="connsiteX61" fmla="*/ 2170800 w 3589200"/>
              <a:gd name="connsiteY61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432000 w 3589200"/>
              <a:gd name="connsiteY52" fmla="*/ 1882800 h 2271600"/>
              <a:gd name="connsiteX53" fmla="*/ 460800 w 3589200"/>
              <a:gd name="connsiteY53" fmla="*/ 1897200 h 2271600"/>
              <a:gd name="connsiteX54" fmla="*/ 514800 w 3589200"/>
              <a:gd name="connsiteY54" fmla="*/ 1897200 h 2271600"/>
              <a:gd name="connsiteX55" fmla="*/ 558000 w 3589200"/>
              <a:gd name="connsiteY55" fmla="*/ 1890000 h 2271600"/>
              <a:gd name="connsiteX56" fmla="*/ 640800 w 3589200"/>
              <a:gd name="connsiteY56" fmla="*/ 1850400 h 2271600"/>
              <a:gd name="connsiteX57" fmla="*/ 1058400 w 3589200"/>
              <a:gd name="connsiteY57" fmla="*/ 1612800 h 2271600"/>
              <a:gd name="connsiteX58" fmla="*/ 1386000 w 3589200"/>
              <a:gd name="connsiteY58" fmla="*/ 1432800 h 2271600"/>
              <a:gd name="connsiteX59" fmla="*/ 1864800 w 3589200"/>
              <a:gd name="connsiteY59" fmla="*/ 1155600 h 2271600"/>
              <a:gd name="connsiteX60" fmla="*/ 2170800 w 3589200"/>
              <a:gd name="connsiteY60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460800 w 3589200"/>
              <a:gd name="connsiteY52" fmla="*/ 1897200 h 2271600"/>
              <a:gd name="connsiteX53" fmla="*/ 514800 w 3589200"/>
              <a:gd name="connsiteY53" fmla="*/ 1897200 h 2271600"/>
              <a:gd name="connsiteX54" fmla="*/ 558000 w 3589200"/>
              <a:gd name="connsiteY54" fmla="*/ 1890000 h 2271600"/>
              <a:gd name="connsiteX55" fmla="*/ 640800 w 3589200"/>
              <a:gd name="connsiteY55" fmla="*/ 1850400 h 2271600"/>
              <a:gd name="connsiteX56" fmla="*/ 1058400 w 3589200"/>
              <a:gd name="connsiteY56" fmla="*/ 1612800 h 2271600"/>
              <a:gd name="connsiteX57" fmla="*/ 1386000 w 3589200"/>
              <a:gd name="connsiteY57" fmla="*/ 1432800 h 2271600"/>
              <a:gd name="connsiteX58" fmla="*/ 1864800 w 3589200"/>
              <a:gd name="connsiteY58" fmla="*/ 1155600 h 2271600"/>
              <a:gd name="connsiteX59" fmla="*/ 2170800 w 3589200"/>
              <a:gd name="connsiteY59" fmla="*/ 982800 h 22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589200" h="2271600">
                <a:moveTo>
                  <a:pt x="2170800" y="982800"/>
                </a:moveTo>
                <a:lnTo>
                  <a:pt x="2718000" y="669600"/>
                </a:lnTo>
                <a:lnTo>
                  <a:pt x="3009600" y="493200"/>
                </a:lnTo>
                <a:lnTo>
                  <a:pt x="3182400" y="388800"/>
                </a:lnTo>
                <a:lnTo>
                  <a:pt x="3348000" y="277200"/>
                </a:lnTo>
                <a:lnTo>
                  <a:pt x="3394800" y="241200"/>
                </a:lnTo>
                <a:lnTo>
                  <a:pt x="3434400" y="201600"/>
                </a:lnTo>
                <a:lnTo>
                  <a:pt x="3474000" y="154800"/>
                </a:lnTo>
                <a:lnTo>
                  <a:pt x="3488400" y="115200"/>
                </a:lnTo>
                <a:lnTo>
                  <a:pt x="3499200" y="64800"/>
                </a:lnTo>
                <a:lnTo>
                  <a:pt x="3502800" y="32400"/>
                </a:lnTo>
                <a:lnTo>
                  <a:pt x="3506400" y="25200"/>
                </a:lnTo>
                <a:lnTo>
                  <a:pt x="3517200" y="7200"/>
                </a:lnTo>
                <a:lnTo>
                  <a:pt x="3542400" y="0"/>
                </a:lnTo>
                <a:lnTo>
                  <a:pt x="3553200" y="3600"/>
                </a:lnTo>
                <a:lnTo>
                  <a:pt x="3567600" y="14400"/>
                </a:lnTo>
                <a:lnTo>
                  <a:pt x="3574800" y="46800"/>
                </a:lnTo>
                <a:lnTo>
                  <a:pt x="3589200" y="140400"/>
                </a:lnTo>
                <a:lnTo>
                  <a:pt x="3589200" y="180000"/>
                </a:lnTo>
                <a:lnTo>
                  <a:pt x="3589200" y="252000"/>
                </a:lnTo>
                <a:lnTo>
                  <a:pt x="3589200" y="352800"/>
                </a:lnTo>
                <a:lnTo>
                  <a:pt x="3582000" y="424800"/>
                </a:lnTo>
                <a:lnTo>
                  <a:pt x="3560400" y="500400"/>
                </a:lnTo>
                <a:lnTo>
                  <a:pt x="3542400" y="532800"/>
                </a:lnTo>
                <a:lnTo>
                  <a:pt x="3513600" y="547200"/>
                </a:lnTo>
                <a:lnTo>
                  <a:pt x="3484800" y="558000"/>
                </a:lnTo>
                <a:lnTo>
                  <a:pt x="3380400" y="594000"/>
                </a:lnTo>
                <a:lnTo>
                  <a:pt x="3214800" y="655200"/>
                </a:lnTo>
                <a:lnTo>
                  <a:pt x="3067200" y="720000"/>
                </a:lnTo>
                <a:lnTo>
                  <a:pt x="2908800" y="799200"/>
                </a:lnTo>
                <a:lnTo>
                  <a:pt x="2574000" y="982800"/>
                </a:lnTo>
                <a:lnTo>
                  <a:pt x="1998000" y="1317600"/>
                </a:lnTo>
                <a:lnTo>
                  <a:pt x="1234800" y="1753200"/>
                </a:lnTo>
                <a:lnTo>
                  <a:pt x="1062000" y="1861200"/>
                </a:lnTo>
                <a:lnTo>
                  <a:pt x="950400" y="1936800"/>
                </a:lnTo>
                <a:lnTo>
                  <a:pt x="856800" y="1998000"/>
                </a:lnTo>
                <a:lnTo>
                  <a:pt x="745200" y="2073600"/>
                </a:lnTo>
                <a:lnTo>
                  <a:pt x="684000" y="2116800"/>
                </a:lnTo>
                <a:lnTo>
                  <a:pt x="640800" y="2149200"/>
                </a:lnTo>
                <a:lnTo>
                  <a:pt x="608400" y="2170800"/>
                </a:lnTo>
                <a:lnTo>
                  <a:pt x="568800" y="2188800"/>
                </a:lnTo>
                <a:lnTo>
                  <a:pt x="504000" y="2214000"/>
                </a:lnTo>
                <a:lnTo>
                  <a:pt x="378000" y="2239200"/>
                </a:lnTo>
                <a:lnTo>
                  <a:pt x="198000" y="2268000"/>
                </a:lnTo>
                <a:lnTo>
                  <a:pt x="97200" y="2271600"/>
                </a:lnTo>
                <a:lnTo>
                  <a:pt x="39600" y="2271600"/>
                </a:lnTo>
                <a:lnTo>
                  <a:pt x="21600" y="2264400"/>
                </a:lnTo>
                <a:lnTo>
                  <a:pt x="0" y="2239200"/>
                </a:lnTo>
                <a:lnTo>
                  <a:pt x="0" y="2210400"/>
                </a:lnTo>
                <a:lnTo>
                  <a:pt x="10800" y="2170800"/>
                </a:lnTo>
                <a:lnTo>
                  <a:pt x="39600" y="2127600"/>
                </a:lnTo>
                <a:lnTo>
                  <a:pt x="93600" y="2059200"/>
                </a:lnTo>
                <a:lnTo>
                  <a:pt x="460800" y="1897200"/>
                </a:lnTo>
                <a:lnTo>
                  <a:pt x="514800" y="1897200"/>
                </a:lnTo>
                <a:lnTo>
                  <a:pt x="558000" y="1890000"/>
                </a:lnTo>
                <a:lnTo>
                  <a:pt x="640800" y="1850400"/>
                </a:lnTo>
                <a:lnTo>
                  <a:pt x="1058400" y="1612800"/>
                </a:lnTo>
                <a:lnTo>
                  <a:pt x="1386000" y="1432800"/>
                </a:lnTo>
                <a:lnTo>
                  <a:pt x="1864800" y="1155600"/>
                </a:lnTo>
                <a:lnTo>
                  <a:pt x="2170800" y="9828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4" name="フリーフォーム 23"/>
          <p:cNvSpPr/>
          <p:nvPr/>
        </p:nvSpPr>
        <p:spPr>
          <a:xfrm rot="18000000">
            <a:off x="3947808" y="4913740"/>
            <a:ext cx="474662" cy="829408"/>
          </a:xfrm>
          <a:custGeom>
            <a:avLst/>
            <a:gdLst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67600 w 3589200"/>
              <a:gd name="connsiteY15" fmla="*/ 14400 h 2271600"/>
              <a:gd name="connsiteX16" fmla="*/ 3574800 w 3589200"/>
              <a:gd name="connsiteY16" fmla="*/ 46800 h 2271600"/>
              <a:gd name="connsiteX17" fmla="*/ 3589200 w 3589200"/>
              <a:gd name="connsiteY17" fmla="*/ 140400 h 2271600"/>
              <a:gd name="connsiteX18" fmla="*/ 3589200 w 3589200"/>
              <a:gd name="connsiteY18" fmla="*/ 180000 h 2271600"/>
              <a:gd name="connsiteX19" fmla="*/ 3589200 w 3589200"/>
              <a:gd name="connsiteY19" fmla="*/ 252000 h 2271600"/>
              <a:gd name="connsiteX20" fmla="*/ 3589200 w 3589200"/>
              <a:gd name="connsiteY20" fmla="*/ 352800 h 2271600"/>
              <a:gd name="connsiteX21" fmla="*/ 3582000 w 3589200"/>
              <a:gd name="connsiteY21" fmla="*/ 424800 h 2271600"/>
              <a:gd name="connsiteX22" fmla="*/ 3560400 w 3589200"/>
              <a:gd name="connsiteY22" fmla="*/ 500400 h 2271600"/>
              <a:gd name="connsiteX23" fmla="*/ 3542400 w 3589200"/>
              <a:gd name="connsiteY23" fmla="*/ 532800 h 2271600"/>
              <a:gd name="connsiteX24" fmla="*/ 3513600 w 3589200"/>
              <a:gd name="connsiteY24" fmla="*/ 547200 h 2271600"/>
              <a:gd name="connsiteX25" fmla="*/ 3484800 w 3589200"/>
              <a:gd name="connsiteY25" fmla="*/ 558000 h 2271600"/>
              <a:gd name="connsiteX26" fmla="*/ 3380400 w 3589200"/>
              <a:gd name="connsiteY26" fmla="*/ 594000 h 2271600"/>
              <a:gd name="connsiteX27" fmla="*/ 3214800 w 3589200"/>
              <a:gd name="connsiteY27" fmla="*/ 655200 h 2271600"/>
              <a:gd name="connsiteX28" fmla="*/ 3067200 w 3589200"/>
              <a:gd name="connsiteY28" fmla="*/ 720000 h 2271600"/>
              <a:gd name="connsiteX29" fmla="*/ 2908800 w 3589200"/>
              <a:gd name="connsiteY29" fmla="*/ 799200 h 2271600"/>
              <a:gd name="connsiteX30" fmla="*/ 2574000 w 3589200"/>
              <a:gd name="connsiteY30" fmla="*/ 982800 h 2271600"/>
              <a:gd name="connsiteX31" fmla="*/ 1998000 w 3589200"/>
              <a:gd name="connsiteY31" fmla="*/ 1317600 h 2271600"/>
              <a:gd name="connsiteX32" fmla="*/ 1234800 w 3589200"/>
              <a:gd name="connsiteY32" fmla="*/ 1753200 h 2271600"/>
              <a:gd name="connsiteX33" fmla="*/ 1062000 w 3589200"/>
              <a:gd name="connsiteY33" fmla="*/ 1861200 h 2271600"/>
              <a:gd name="connsiteX34" fmla="*/ 950400 w 3589200"/>
              <a:gd name="connsiteY34" fmla="*/ 1936800 h 2271600"/>
              <a:gd name="connsiteX35" fmla="*/ 856800 w 3589200"/>
              <a:gd name="connsiteY35" fmla="*/ 1998000 h 2271600"/>
              <a:gd name="connsiteX36" fmla="*/ 745200 w 3589200"/>
              <a:gd name="connsiteY36" fmla="*/ 2073600 h 2271600"/>
              <a:gd name="connsiteX37" fmla="*/ 684000 w 3589200"/>
              <a:gd name="connsiteY37" fmla="*/ 2116800 h 2271600"/>
              <a:gd name="connsiteX38" fmla="*/ 640800 w 3589200"/>
              <a:gd name="connsiteY38" fmla="*/ 2149200 h 2271600"/>
              <a:gd name="connsiteX39" fmla="*/ 608400 w 3589200"/>
              <a:gd name="connsiteY39" fmla="*/ 2170800 h 2271600"/>
              <a:gd name="connsiteX40" fmla="*/ 568800 w 3589200"/>
              <a:gd name="connsiteY40" fmla="*/ 2188800 h 2271600"/>
              <a:gd name="connsiteX41" fmla="*/ 504000 w 3589200"/>
              <a:gd name="connsiteY41" fmla="*/ 2214000 h 2271600"/>
              <a:gd name="connsiteX42" fmla="*/ 378000 w 3589200"/>
              <a:gd name="connsiteY42" fmla="*/ 2239200 h 2271600"/>
              <a:gd name="connsiteX43" fmla="*/ 198000 w 3589200"/>
              <a:gd name="connsiteY43" fmla="*/ 2268000 h 2271600"/>
              <a:gd name="connsiteX44" fmla="*/ 97200 w 3589200"/>
              <a:gd name="connsiteY44" fmla="*/ 2271600 h 2271600"/>
              <a:gd name="connsiteX45" fmla="*/ 39600 w 3589200"/>
              <a:gd name="connsiteY45" fmla="*/ 2271600 h 2271600"/>
              <a:gd name="connsiteX46" fmla="*/ 21600 w 3589200"/>
              <a:gd name="connsiteY46" fmla="*/ 2264400 h 2271600"/>
              <a:gd name="connsiteX47" fmla="*/ 0 w 3589200"/>
              <a:gd name="connsiteY47" fmla="*/ 2239200 h 2271600"/>
              <a:gd name="connsiteX48" fmla="*/ 0 w 3589200"/>
              <a:gd name="connsiteY48" fmla="*/ 2210400 h 2271600"/>
              <a:gd name="connsiteX49" fmla="*/ 10800 w 3589200"/>
              <a:gd name="connsiteY49" fmla="*/ 2170800 h 2271600"/>
              <a:gd name="connsiteX50" fmla="*/ 39600 w 3589200"/>
              <a:gd name="connsiteY50" fmla="*/ 2127600 h 2271600"/>
              <a:gd name="connsiteX51" fmla="*/ 93600 w 3589200"/>
              <a:gd name="connsiteY51" fmla="*/ 2059200 h 2271600"/>
              <a:gd name="connsiteX52" fmla="*/ 133200 w 3589200"/>
              <a:gd name="connsiteY52" fmla="*/ 1980000 h 2271600"/>
              <a:gd name="connsiteX53" fmla="*/ 176400 w 3589200"/>
              <a:gd name="connsiteY53" fmla="*/ 1846800 h 2271600"/>
              <a:gd name="connsiteX54" fmla="*/ 230400 w 3589200"/>
              <a:gd name="connsiteY54" fmla="*/ 1566000 h 2271600"/>
              <a:gd name="connsiteX55" fmla="*/ 252000 w 3589200"/>
              <a:gd name="connsiteY55" fmla="*/ 1364400 h 2271600"/>
              <a:gd name="connsiteX56" fmla="*/ 262800 w 3589200"/>
              <a:gd name="connsiteY56" fmla="*/ 1274400 h 2271600"/>
              <a:gd name="connsiteX57" fmla="*/ 262800 w 3589200"/>
              <a:gd name="connsiteY57" fmla="*/ 1256400 h 2271600"/>
              <a:gd name="connsiteX58" fmla="*/ 270000 w 3589200"/>
              <a:gd name="connsiteY58" fmla="*/ 1242000 h 2271600"/>
              <a:gd name="connsiteX59" fmla="*/ 291600 w 3589200"/>
              <a:gd name="connsiteY59" fmla="*/ 1227600 h 2271600"/>
              <a:gd name="connsiteX60" fmla="*/ 306000 w 3589200"/>
              <a:gd name="connsiteY60" fmla="*/ 1227600 h 2271600"/>
              <a:gd name="connsiteX61" fmla="*/ 316800 w 3589200"/>
              <a:gd name="connsiteY61" fmla="*/ 1234800 h 2271600"/>
              <a:gd name="connsiteX62" fmla="*/ 327600 w 3589200"/>
              <a:gd name="connsiteY62" fmla="*/ 1252800 h 2271600"/>
              <a:gd name="connsiteX63" fmla="*/ 327600 w 3589200"/>
              <a:gd name="connsiteY63" fmla="*/ 1274400 h 2271600"/>
              <a:gd name="connsiteX64" fmla="*/ 338400 w 3589200"/>
              <a:gd name="connsiteY64" fmla="*/ 1476000 h 2271600"/>
              <a:gd name="connsiteX65" fmla="*/ 352800 w 3589200"/>
              <a:gd name="connsiteY65" fmla="*/ 1641600 h 2271600"/>
              <a:gd name="connsiteX66" fmla="*/ 370800 w 3589200"/>
              <a:gd name="connsiteY66" fmla="*/ 1749600 h 2271600"/>
              <a:gd name="connsiteX67" fmla="*/ 388800 w 3589200"/>
              <a:gd name="connsiteY67" fmla="*/ 1818000 h 2271600"/>
              <a:gd name="connsiteX68" fmla="*/ 406800 w 3589200"/>
              <a:gd name="connsiteY68" fmla="*/ 1854000 h 2271600"/>
              <a:gd name="connsiteX69" fmla="*/ 432000 w 3589200"/>
              <a:gd name="connsiteY69" fmla="*/ 1882800 h 2271600"/>
              <a:gd name="connsiteX70" fmla="*/ 460800 w 3589200"/>
              <a:gd name="connsiteY70" fmla="*/ 1897200 h 2271600"/>
              <a:gd name="connsiteX71" fmla="*/ 514800 w 3589200"/>
              <a:gd name="connsiteY71" fmla="*/ 1897200 h 2271600"/>
              <a:gd name="connsiteX72" fmla="*/ 558000 w 3589200"/>
              <a:gd name="connsiteY72" fmla="*/ 1890000 h 2271600"/>
              <a:gd name="connsiteX73" fmla="*/ 640800 w 3589200"/>
              <a:gd name="connsiteY73" fmla="*/ 1850400 h 2271600"/>
              <a:gd name="connsiteX74" fmla="*/ 1058400 w 3589200"/>
              <a:gd name="connsiteY74" fmla="*/ 1612800 h 2271600"/>
              <a:gd name="connsiteX75" fmla="*/ 1386000 w 3589200"/>
              <a:gd name="connsiteY75" fmla="*/ 1432800 h 2271600"/>
              <a:gd name="connsiteX76" fmla="*/ 1864800 w 3589200"/>
              <a:gd name="connsiteY76" fmla="*/ 1155600 h 2271600"/>
              <a:gd name="connsiteX77" fmla="*/ 2170800 w 3589200"/>
              <a:gd name="connsiteY77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53200 w 3589200"/>
              <a:gd name="connsiteY14" fmla="*/ 3600 h 2271600"/>
              <a:gd name="connsiteX15" fmla="*/ 3574800 w 3589200"/>
              <a:gd name="connsiteY15" fmla="*/ 46800 h 2271600"/>
              <a:gd name="connsiteX16" fmla="*/ 3589200 w 3589200"/>
              <a:gd name="connsiteY16" fmla="*/ 140400 h 2271600"/>
              <a:gd name="connsiteX17" fmla="*/ 3589200 w 3589200"/>
              <a:gd name="connsiteY17" fmla="*/ 180000 h 2271600"/>
              <a:gd name="connsiteX18" fmla="*/ 3589200 w 3589200"/>
              <a:gd name="connsiteY18" fmla="*/ 252000 h 2271600"/>
              <a:gd name="connsiteX19" fmla="*/ 3589200 w 3589200"/>
              <a:gd name="connsiteY19" fmla="*/ 352800 h 2271600"/>
              <a:gd name="connsiteX20" fmla="*/ 3582000 w 3589200"/>
              <a:gd name="connsiteY20" fmla="*/ 424800 h 2271600"/>
              <a:gd name="connsiteX21" fmla="*/ 3560400 w 3589200"/>
              <a:gd name="connsiteY21" fmla="*/ 500400 h 2271600"/>
              <a:gd name="connsiteX22" fmla="*/ 3542400 w 3589200"/>
              <a:gd name="connsiteY22" fmla="*/ 532800 h 2271600"/>
              <a:gd name="connsiteX23" fmla="*/ 3513600 w 3589200"/>
              <a:gd name="connsiteY23" fmla="*/ 547200 h 2271600"/>
              <a:gd name="connsiteX24" fmla="*/ 3484800 w 3589200"/>
              <a:gd name="connsiteY24" fmla="*/ 558000 h 2271600"/>
              <a:gd name="connsiteX25" fmla="*/ 3380400 w 3589200"/>
              <a:gd name="connsiteY25" fmla="*/ 594000 h 2271600"/>
              <a:gd name="connsiteX26" fmla="*/ 3214800 w 3589200"/>
              <a:gd name="connsiteY26" fmla="*/ 655200 h 2271600"/>
              <a:gd name="connsiteX27" fmla="*/ 3067200 w 3589200"/>
              <a:gd name="connsiteY27" fmla="*/ 720000 h 2271600"/>
              <a:gd name="connsiteX28" fmla="*/ 2908800 w 3589200"/>
              <a:gd name="connsiteY28" fmla="*/ 799200 h 2271600"/>
              <a:gd name="connsiteX29" fmla="*/ 2574000 w 3589200"/>
              <a:gd name="connsiteY29" fmla="*/ 982800 h 2271600"/>
              <a:gd name="connsiteX30" fmla="*/ 1998000 w 3589200"/>
              <a:gd name="connsiteY30" fmla="*/ 1317600 h 2271600"/>
              <a:gd name="connsiteX31" fmla="*/ 1234800 w 3589200"/>
              <a:gd name="connsiteY31" fmla="*/ 1753200 h 2271600"/>
              <a:gd name="connsiteX32" fmla="*/ 1062000 w 3589200"/>
              <a:gd name="connsiteY32" fmla="*/ 1861200 h 2271600"/>
              <a:gd name="connsiteX33" fmla="*/ 950400 w 3589200"/>
              <a:gd name="connsiteY33" fmla="*/ 1936800 h 2271600"/>
              <a:gd name="connsiteX34" fmla="*/ 856800 w 3589200"/>
              <a:gd name="connsiteY34" fmla="*/ 1998000 h 2271600"/>
              <a:gd name="connsiteX35" fmla="*/ 745200 w 3589200"/>
              <a:gd name="connsiteY35" fmla="*/ 2073600 h 2271600"/>
              <a:gd name="connsiteX36" fmla="*/ 684000 w 3589200"/>
              <a:gd name="connsiteY36" fmla="*/ 2116800 h 2271600"/>
              <a:gd name="connsiteX37" fmla="*/ 640800 w 3589200"/>
              <a:gd name="connsiteY37" fmla="*/ 2149200 h 2271600"/>
              <a:gd name="connsiteX38" fmla="*/ 608400 w 3589200"/>
              <a:gd name="connsiteY38" fmla="*/ 2170800 h 2271600"/>
              <a:gd name="connsiteX39" fmla="*/ 568800 w 3589200"/>
              <a:gd name="connsiteY39" fmla="*/ 2188800 h 2271600"/>
              <a:gd name="connsiteX40" fmla="*/ 504000 w 3589200"/>
              <a:gd name="connsiteY40" fmla="*/ 2214000 h 2271600"/>
              <a:gd name="connsiteX41" fmla="*/ 378000 w 3589200"/>
              <a:gd name="connsiteY41" fmla="*/ 2239200 h 2271600"/>
              <a:gd name="connsiteX42" fmla="*/ 198000 w 3589200"/>
              <a:gd name="connsiteY42" fmla="*/ 2268000 h 2271600"/>
              <a:gd name="connsiteX43" fmla="*/ 97200 w 3589200"/>
              <a:gd name="connsiteY43" fmla="*/ 2271600 h 2271600"/>
              <a:gd name="connsiteX44" fmla="*/ 39600 w 3589200"/>
              <a:gd name="connsiteY44" fmla="*/ 2271600 h 2271600"/>
              <a:gd name="connsiteX45" fmla="*/ 21600 w 3589200"/>
              <a:gd name="connsiteY45" fmla="*/ 2264400 h 2271600"/>
              <a:gd name="connsiteX46" fmla="*/ 0 w 3589200"/>
              <a:gd name="connsiteY46" fmla="*/ 2239200 h 2271600"/>
              <a:gd name="connsiteX47" fmla="*/ 0 w 3589200"/>
              <a:gd name="connsiteY47" fmla="*/ 2210400 h 2271600"/>
              <a:gd name="connsiteX48" fmla="*/ 10800 w 3589200"/>
              <a:gd name="connsiteY48" fmla="*/ 2170800 h 2271600"/>
              <a:gd name="connsiteX49" fmla="*/ 39600 w 3589200"/>
              <a:gd name="connsiteY49" fmla="*/ 2127600 h 2271600"/>
              <a:gd name="connsiteX50" fmla="*/ 93600 w 3589200"/>
              <a:gd name="connsiteY50" fmla="*/ 2059200 h 2271600"/>
              <a:gd name="connsiteX51" fmla="*/ 133200 w 3589200"/>
              <a:gd name="connsiteY51" fmla="*/ 1980000 h 2271600"/>
              <a:gd name="connsiteX52" fmla="*/ 176400 w 3589200"/>
              <a:gd name="connsiteY52" fmla="*/ 1846800 h 2271600"/>
              <a:gd name="connsiteX53" fmla="*/ 230400 w 3589200"/>
              <a:gd name="connsiteY53" fmla="*/ 1566000 h 2271600"/>
              <a:gd name="connsiteX54" fmla="*/ 252000 w 3589200"/>
              <a:gd name="connsiteY54" fmla="*/ 1364400 h 2271600"/>
              <a:gd name="connsiteX55" fmla="*/ 262800 w 3589200"/>
              <a:gd name="connsiteY55" fmla="*/ 1274400 h 2271600"/>
              <a:gd name="connsiteX56" fmla="*/ 262800 w 3589200"/>
              <a:gd name="connsiteY56" fmla="*/ 1256400 h 2271600"/>
              <a:gd name="connsiteX57" fmla="*/ 270000 w 3589200"/>
              <a:gd name="connsiteY57" fmla="*/ 1242000 h 2271600"/>
              <a:gd name="connsiteX58" fmla="*/ 291600 w 3589200"/>
              <a:gd name="connsiteY58" fmla="*/ 1227600 h 2271600"/>
              <a:gd name="connsiteX59" fmla="*/ 306000 w 3589200"/>
              <a:gd name="connsiteY59" fmla="*/ 1227600 h 2271600"/>
              <a:gd name="connsiteX60" fmla="*/ 316800 w 3589200"/>
              <a:gd name="connsiteY60" fmla="*/ 1234800 h 2271600"/>
              <a:gd name="connsiteX61" fmla="*/ 327600 w 3589200"/>
              <a:gd name="connsiteY61" fmla="*/ 1252800 h 2271600"/>
              <a:gd name="connsiteX62" fmla="*/ 327600 w 3589200"/>
              <a:gd name="connsiteY62" fmla="*/ 1274400 h 2271600"/>
              <a:gd name="connsiteX63" fmla="*/ 338400 w 3589200"/>
              <a:gd name="connsiteY63" fmla="*/ 1476000 h 2271600"/>
              <a:gd name="connsiteX64" fmla="*/ 352800 w 3589200"/>
              <a:gd name="connsiteY64" fmla="*/ 1641600 h 2271600"/>
              <a:gd name="connsiteX65" fmla="*/ 370800 w 3589200"/>
              <a:gd name="connsiteY65" fmla="*/ 1749600 h 2271600"/>
              <a:gd name="connsiteX66" fmla="*/ 388800 w 3589200"/>
              <a:gd name="connsiteY66" fmla="*/ 1818000 h 2271600"/>
              <a:gd name="connsiteX67" fmla="*/ 406800 w 3589200"/>
              <a:gd name="connsiteY67" fmla="*/ 1854000 h 2271600"/>
              <a:gd name="connsiteX68" fmla="*/ 432000 w 3589200"/>
              <a:gd name="connsiteY68" fmla="*/ 1882800 h 2271600"/>
              <a:gd name="connsiteX69" fmla="*/ 460800 w 3589200"/>
              <a:gd name="connsiteY69" fmla="*/ 1897200 h 2271600"/>
              <a:gd name="connsiteX70" fmla="*/ 514800 w 3589200"/>
              <a:gd name="connsiteY70" fmla="*/ 1897200 h 2271600"/>
              <a:gd name="connsiteX71" fmla="*/ 558000 w 3589200"/>
              <a:gd name="connsiteY71" fmla="*/ 1890000 h 2271600"/>
              <a:gd name="connsiteX72" fmla="*/ 640800 w 3589200"/>
              <a:gd name="connsiteY72" fmla="*/ 1850400 h 2271600"/>
              <a:gd name="connsiteX73" fmla="*/ 1058400 w 3589200"/>
              <a:gd name="connsiteY73" fmla="*/ 1612800 h 2271600"/>
              <a:gd name="connsiteX74" fmla="*/ 1386000 w 3589200"/>
              <a:gd name="connsiteY74" fmla="*/ 1432800 h 2271600"/>
              <a:gd name="connsiteX75" fmla="*/ 1864800 w 3589200"/>
              <a:gd name="connsiteY75" fmla="*/ 1155600 h 2271600"/>
              <a:gd name="connsiteX76" fmla="*/ 2170800 w 3589200"/>
              <a:gd name="connsiteY76" fmla="*/ 982800 h 2271600"/>
              <a:gd name="connsiteX0" fmla="*/ 2170800 w 3589200"/>
              <a:gd name="connsiteY0" fmla="*/ 982800 h 2271600"/>
              <a:gd name="connsiteX1" fmla="*/ 2718000 w 3589200"/>
              <a:gd name="connsiteY1" fmla="*/ 669600 h 2271600"/>
              <a:gd name="connsiteX2" fmla="*/ 3009600 w 3589200"/>
              <a:gd name="connsiteY2" fmla="*/ 493200 h 2271600"/>
              <a:gd name="connsiteX3" fmla="*/ 3182400 w 3589200"/>
              <a:gd name="connsiteY3" fmla="*/ 388800 h 2271600"/>
              <a:gd name="connsiteX4" fmla="*/ 3348000 w 3589200"/>
              <a:gd name="connsiteY4" fmla="*/ 277200 h 2271600"/>
              <a:gd name="connsiteX5" fmla="*/ 3394800 w 3589200"/>
              <a:gd name="connsiteY5" fmla="*/ 241200 h 2271600"/>
              <a:gd name="connsiteX6" fmla="*/ 3434400 w 3589200"/>
              <a:gd name="connsiteY6" fmla="*/ 201600 h 2271600"/>
              <a:gd name="connsiteX7" fmla="*/ 3474000 w 3589200"/>
              <a:gd name="connsiteY7" fmla="*/ 154800 h 2271600"/>
              <a:gd name="connsiteX8" fmla="*/ 3488400 w 3589200"/>
              <a:gd name="connsiteY8" fmla="*/ 115200 h 2271600"/>
              <a:gd name="connsiteX9" fmla="*/ 3499200 w 3589200"/>
              <a:gd name="connsiteY9" fmla="*/ 64800 h 2271600"/>
              <a:gd name="connsiteX10" fmla="*/ 3502800 w 3589200"/>
              <a:gd name="connsiteY10" fmla="*/ 32400 h 2271600"/>
              <a:gd name="connsiteX11" fmla="*/ 3506400 w 3589200"/>
              <a:gd name="connsiteY11" fmla="*/ 25200 h 2271600"/>
              <a:gd name="connsiteX12" fmla="*/ 3517200 w 3589200"/>
              <a:gd name="connsiteY12" fmla="*/ 7200 h 2271600"/>
              <a:gd name="connsiteX13" fmla="*/ 3542400 w 3589200"/>
              <a:gd name="connsiteY13" fmla="*/ 0 h 2271600"/>
              <a:gd name="connsiteX14" fmla="*/ 3574800 w 3589200"/>
              <a:gd name="connsiteY14" fmla="*/ 46800 h 2271600"/>
              <a:gd name="connsiteX15" fmla="*/ 3589200 w 3589200"/>
              <a:gd name="connsiteY15" fmla="*/ 140400 h 2271600"/>
              <a:gd name="connsiteX16" fmla="*/ 3589200 w 3589200"/>
              <a:gd name="connsiteY16" fmla="*/ 180000 h 2271600"/>
              <a:gd name="connsiteX17" fmla="*/ 3589200 w 3589200"/>
              <a:gd name="connsiteY17" fmla="*/ 252000 h 2271600"/>
              <a:gd name="connsiteX18" fmla="*/ 3589200 w 3589200"/>
              <a:gd name="connsiteY18" fmla="*/ 352800 h 2271600"/>
              <a:gd name="connsiteX19" fmla="*/ 3582000 w 3589200"/>
              <a:gd name="connsiteY19" fmla="*/ 424800 h 2271600"/>
              <a:gd name="connsiteX20" fmla="*/ 3560400 w 3589200"/>
              <a:gd name="connsiteY20" fmla="*/ 500400 h 2271600"/>
              <a:gd name="connsiteX21" fmla="*/ 3542400 w 3589200"/>
              <a:gd name="connsiteY21" fmla="*/ 532800 h 2271600"/>
              <a:gd name="connsiteX22" fmla="*/ 3513600 w 3589200"/>
              <a:gd name="connsiteY22" fmla="*/ 547200 h 2271600"/>
              <a:gd name="connsiteX23" fmla="*/ 3484800 w 3589200"/>
              <a:gd name="connsiteY23" fmla="*/ 558000 h 2271600"/>
              <a:gd name="connsiteX24" fmla="*/ 3380400 w 3589200"/>
              <a:gd name="connsiteY24" fmla="*/ 594000 h 2271600"/>
              <a:gd name="connsiteX25" fmla="*/ 3214800 w 3589200"/>
              <a:gd name="connsiteY25" fmla="*/ 655200 h 2271600"/>
              <a:gd name="connsiteX26" fmla="*/ 3067200 w 3589200"/>
              <a:gd name="connsiteY26" fmla="*/ 720000 h 2271600"/>
              <a:gd name="connsiteX27" fmla="*/ 2908800 w 3589200"/>
              <a:gd name="connsiteY27" fmla="*/ 799200 h 2271600"/>
              <a:gd name="connsiteX28" fmla="*/ 2574000 w 3589200"/>
              <a:gd name="connsiteY28" fmla="*/ 982800 h 2271600"/>
              <a:gd name="connsiteX29" fmla="*/ 1998000 w 3589200"/>
              <a:gd name="connsiteY29" fmla="*/ 1317600 h 2271600"/>
              <a:gd name="connsiteX30" fmla="*/ 1234800 w 3589200"/>
              <a:gd name="connsiteY30" fmla="*/ 1753200 h 2271600"/>
              <a:gd name="connsiteX31" fmla="*/ 1062000 w 3589200"/>
              <a:gd name="connsiteY31" fmla="*/ 1861200 h 2271600"/>
              <a:gd name="connsiteX32" fmla="*/ 950400 w 3589200"/>
              <a:gd name="connsiteY32" fmla="*/ 1936800 h 2271600"/>
              <a:gd name="connsiteX33" fmla="*/ 856800 w 3589200"/>
              <a:gd name="connsiteY33" fmla="*/ 1998000 h 2271600"/>
              <a:gd name="connsiteX34" fmla="*/ 745200 w 3589200"/>
              <a:gd name="connsiteY34" fmla="*/ 2073600 h 2271600"/>
              <a:gd name="connsiteX35" fmla="*/ 684000 w 3589200"/>
              <a:gd name="connsiteY35" fmla="*/ 2116800 h 2271600"/>
              <a:gd name="connsiteX36" fmla="*/ 640800 w 3589200"/>
              <a:gd name="connsiteY36" fmla="*/ 2149200 h 2271600"/>
              <a:gd name="connsiteX37" fmla="*/ 608400 w 3589200"/>
              <a:gd name="connsiteY37" fmla="*/ 2170800 h 2271600"/>
              <a:gd name="connsiteX38" fmla="*/ 568800 w 3589200"/>
              <a:gd name="connsiteY38" fmla="*/ 2188800 h 2271600"/>
              <a:gd name="connsiteX39" fmla="*/ 504000 w 3589200"/>
              <a:gd name="connsiteY39" fmla="*/ 2214000 h 2271600"/>
              <a:gd name="connsiteX40" fmla="*/ 378000 w 3589200"/>
              <a:gd name="connsiteY40" fmla="*/ 2239200 h 2271600"/>
              <a:gd name="connsiteX41" fmla="*/ 198000 w 3589200"/>
              <a:gd name="connsiteY41" fmla="*/ 2268000 h 2271600"/>
              <a:gd name="connsiteX42" fmla="*/ 97200 w 3589200"/>
              <a:gd name="connsiteY42" fmla="*/ 2271600 h 2271600"/>
              <a:gd name="connsiteX43" fmla="*/ 39600 w 3589200"/>
              <a:gd name="connsiteY43" fmla="*/ 2271600 h 2271600"/>
              <a:gd name="connsiteX44" fmla="*/ 21600 w 3589200"/>
              <a:gd name="connsiteY44" fmla="*/ 2264400 h 2271600"/>
              <a:gd name="connsiteX45" fmla="*/ 0 w 3589200"/>
              <a:gd name="connsiteY45" fmla="*/ 2239200 h 2271600"/>
              <a:gd name="connsiteX46" fmla="*/ 0 w 3589200"/>
              <a:gd name="connsiteY46" fmla="*/ 2210400 h 2271600"/>
              <a:gd name="connsiteX47" fmla="*/ 10800 w 3589200"/>
              <a:gd name="connsiteY47" fmla="*/ 2170800 h 2271600"/>
              <a:gd name="connsiteX48" fmla="*/ 39600 w 3589200"/>
              <a:gd name="connsiteY48" fmla="*/ 2127600 h 2271600"/>
              <a:gd name="connsiteX49" fmla="*/ 93600 w 3589200"/>
              <a:gd name="connsiteY49" fmla="*/ 2059200 h 2271600"/>
              <a:gd name="connsiteX50" fmla="*/ 133200 w 3589200"/>
              <a:gd name="connsiteY50" fmla="*/ 1980000 h 2271600"/>
              <a:gd name="connsiteX51" fmla="*/ 176400 w 3589200"/>
              <a:gd name="connsiteY51" fmla="*/ 1846800 h 2271600"/>
              <a:gd name="connsiteX52" fmla="*/ 230400 w 3589200"/>
              <a:gd name="connsiteY52" fmla="*/ 1566000 h 2271600"/>
              <a:gd name="connsiteX53" fmla="*/ 252000 w 3589200"/>
              <a:gd name="connsiteY53" fmla="*/ 1364400 h 2271600"/>
              <a:gd name="connsiteX54" fmla="*/ 262800 w 3589200"/>
              <a:gd name="connsiteY54" fmla="*/ 1274400 h 2271600"/>
              <a:gd name="connsiteX55" fmla="*/ 262800 w 3589200"/>
              <a:gd name="connsiteY55" fmla="*/ 1256400 h 2271600"/>
              <a:gd name="connsiteX56" fmla="*/ 270000 w 3589200"/>
              <a:gd name="connsiteY56" fmla="*/ 1242000 h 2271600"/>
              <a:gd name="connsiteX57" fmla="*/ 291600 w 3589200"/>
              <a:gd name="connsiteY57" fmla="*/ 1227600 h 2271600"/>
              <a:gd name="connsiteX58" fmla="*/ 306000 w 3589200"/>
              <a:gd name="connsiteY58" fmla="*/ 1227600 h 2271600"/>
              <a:gd name="connsiteX59" fmla="*/ 316800 w 3589200"/>
              <a:gd name="connsiteY59" fmla="*/ 1234800 h 2271600"/>
              <a:gd name="connsiteX60" fmla="*/ 327600 w 3589200"/>
              <a:gd name="connsiteY60" fmla="*/ 1252800 h 2271600"/>
              <a:gd name="connsiteX61" fmla="*/ 327600 w 3589200"/>
              <a:gd name="connsiteY61" fmla="*/ 1274400 h 2271600"/>
              <a:gd name="connsiteX62" fmla="*/ 338400 w 3589200"/>
              <a:gd name="connsiteY62" fmla="*/ 1476000 h 2271600"/>
              <a:gd name="connsiteX63" fmla="*/ 352800 w 3589200"/>
              <a:gd name="connsiteY63" fmla="*/ 1641600 h 2271600"/>
              <a:gd name="connsiteX64" fmla="*/ 370800 w 3589200"/>
              <a:gd name="connsiteY64" fmla="*/ 1749600 h 2271600"/>
              <a:gd name="connsiteX65" fmla="*/ 388800 w 3589200"/>
              <a:gd name="connsiteY65" fmla="*/ 1818000 h 2271600"/>
              <a:gd name="connsiteX66" fmla="*/ 406800 w 3589200"/>
              <a:gd name="connsiteY66" fmla="*/ 1854000 h 2271600"/>
              <a:gd name="connsiteX67" fmla="*/ 432000 w 3589200"/>
              <a:gd name="connsiteY67" fmla="*/ 1882800 h 2271600"/>
              <a:gd name="connsiteX68" fmla="*/ 460800 w 3589200"/>
              <a:gd name="connsiteY68" fmla="*/ 1897200 h 2271600"/>
              <a:gd name="connsiteX69" fmla="*/ 514800 w 3589200"/>
              <a:gd name="connsiteY69" fmla="*/ 1897200 h 2271600"/>
              <a:gd name="connsiteX70" fmla="*/ 558000 w 3589200"/>
              <a:gd name="connsiteY70" fmla="*/ 1890000 h 2271600"/>
              <a:gd name="connsiteX71" fmla="*/ 640800 w 3589200"/>
              <a:gd name="connsiteY71" fmla="*/ 1850400 h 2271600"/>
              <a:gd name="connsiteX72" fmla="*/ 1058400 w 3589200"/>
              <a:gd name="connsiteY72" fmla="*/ 1612800 h 2271600"/>
              <a:gd name="connsiteX73" fmla="*/ 1386000 w 3589200"/>
              <a:gd name="connsiteY73" fmla="*/ 1432800 h 2271600"/>
              <a:gd name="connsiteX74" fmla="*/ 1864800 w 3589200"/>
              <a:gd name="connsiteY74" fmla="*/ 1155600 h 2271600"/>
              <a:gd name="connsiteX75" fmla="*/ 2170800 w 3589200"/>
              <a:gd name="connsiteY75" fmla="*/ 982800 h 2271600"/>
              <a:gd name="connsiteX0" fmla="*/ 2170800 w 3589200"/>
              <a:gd name="connsiteY0" fmla="*/ 975600 h 2264400"/>
              <a:gd name="connsiteX1" fmla="*/ 2718000 w 3589200"/>
              <a:gd name="connsiteY1" fmla="*/ 662400 h 2264400"/>
              <a:gd name="connsiteX2" fmla="*/ 3009600 w 3589200"/>
              <a:gd name="connsiteY2" fmla="*/ 486000 h 2264400"/>
              <a:gd name="connsiteX3" fmla="*/ 3182400 w 3589200"/>
              <a:gd name="connsiteY3" fmla="*/ 381600 h 2264400"/>
              <a:gd name="connsiteX4" fmla="*/ 3348000 w 3589200"/>
              <a:gd name="connsiteY4" fmla="*/ 270000 h 2264400"/>
              <a:gd name="connsiteX5" fmla="*/ 3394800 w 3589200"/>
              <a:gd name="connsiteY5" fmla="*/ 234000 h 2264400"/>
              <a:gd name="connsiteX6" fmla="*/ 3434400 w 3589200"/>
              <a:gd name="connsiteY6" fmla="*/ 194400 h 2264400"/>
              <a:gd name="connsiteX7" fmla="*/ 3474000 w 3589200"/>
              <a:gd name="connsiteY7" fmla="*/ 147600 h 2264400"/>
              <a:gd name="connsiteX8" fmla="*/ 3488400 w 3589200"/>
              <a:gd name="connsiteY8" fmla="*/ 108000 h 2264400"/>
              <a:gd name="connsiteX9" fmla="*/ 3499200 w 3589200"/>
              <a:gd name="connsiteY9" fmla="*/ 57600 h 2264400"/>
              <a:gd name="connsiteX10" fmla="*/ 3502800 w 3589200"/>
              <a:gd name="connsiteY10" fmla="*/ 25200 h 2264400"/>
              <a:gd name="connsiteX11" fmla="*/ 3506400 w 3589200"/>
              <a:gd name="connsiteY11" fmla="*/ 18000 h 2264400"/>
              <a:gd name="connsiteX12" fmla="*/ 3517200 w 3589200"/>
              <a:gd name="connsiteY12" fmla="*/ 0 h 2264400"/>
              <a:gd name="connsiteX13" fmla="*/ 3574800 w 3589200"/>
              <a:gd name="connsiteY13" fmla="*/ 39600 h 2264400"/>
              <a:gd name="connsiteX14" fmla="*/ 3589200 w 3589200"/>
              <a:gd name="connsiteY14" fmla="*/ 133200 h 2264400"/>
              <a:gd name="connsiteX15" fmla="*/ 3589200 w 3589200"/>
              <a:gd name="connsiteY15" fmla="*/ 172800 h 2264400"/>
              <a:gd name="connsiteX16" fmla="*/ 3589200 w 3589200"/>
              <a:gd name="connsiteY16" fmla="*/ 244800 h 2264400"/>
              <a:gd name="connsiteX17" fmla="*/ 3589200 w 3589200"/>
              <a:gd name="connsiteY17" fmla="*/ 345600 h 2264400"/>
              <a:gd name="connsiteX18" fmla="*/ 3582000 w 3589200"/>
              <a:gd name="connsiteY18" fmla="*/ 417600 h 2264400"/>
              <a:gd name="connsiteX19" fmla="*/ 3560400 w 3589200"/>
              <a:gd name="connsiteY19" fmla="*/ 493200 h 2264400"/>
              <a:gd name="connsiteX20" fmla="*/ 3542400 w 3589200"/>
              <a:gd name="connsiteY20" fmla="*/ 525600 h 2264400"/>
              <a:gd name="connsiteX21" fmla="*/ 3513600 w 3589200"/>
              <a:gd name="connsiteY21" fmla="*/ 540000 h 2264400"/>
              <a:gd name="connsiteX22" fmla="*/ 3484800 w 3589200"/>
              <a:gd name="connsiteY22" fmla="*/ 550800 h 2264400"/>
              <a:gd name="connsiteX23" fmla="*/ 3380400 w 3589200"/>
              <a:gd name="connsiteY23" fmla="*/ 586800 h 2264400"/>
              <a:gd name="connsiteX24" fmla="*/ 3214800 w 3589200"/>
              <a:gd name="connsiteY24" fmla="*/ 648000 h 2264400"/>
              <a:gd name="connsiteX25" fmla="*/ 3067200 w 3589200"/>
              <a:gd name="connsiteY25" fmla="*/ 712800 h 2264400"/>
              <a:gd name="connsiteX26" fmla="*/ 2908800 w 3589200"/>
              <a:gd name="connsiteY26" fmla="*/ 792000 h 2264400"/>
              <a:gd name="connsiteX27" fmla="*/ 2574000 w 3589200"/>
              <a:gd name="connsiteY27" fmla="*/ 975600 h 2264400"/>
              <a:gd name="connsiteX28" fmla="*/ 1998000 w 3589200"/>
              <a:gd name="connsiteY28" fmla="*/ 1310400 h 2264400"/>
              <a:gd name="connsiteX29" fmla="*/ 1234800 w 3589200"/>
              <a:gd name="connsiteY29" fmla="*/ 1746000 h 2264400"/>
              <a:gd name="connsiteX30" fmla="*/ 1062000 w 3589200"/>
              <a:gd name="connsiteY30" fmla="*/ 1854000 h 2264400"/>
              <a:gd name="connsiteX31" fmla="*/ 950400 w 3589200"/>
              <a:gd name="connsiteY31" fmla="*/ 1929600 h 2264400"/>
              <a:gd name="connsiteX32" fmla="*/ 856800 w 3589200"/>
              <a:gd name="connsiteY32" fmla="*/ 1990800 h 2264400"/>
              <a:gd name="connsiteX33" fmla="*/ 745200 w 3589200"/>
              <a:gd name="connsiteY33" fmla="*/ 2066400 h 2264400"/>
              <a:gd name="connsiteX34" fmla="*/ 684000 w 3589200"/>
              <a:gd name="connsiteY34" fmla="*/ 2109600 h 2264400"/>
              <a:gd name="connsiteX35" fmla="*/ 640800 w 3589200"/>
              <a:gd name="connsiteY35" fmla="*/ 2142000 h 2264400"/>
              <a:gd name="connsiteX36" fmla="*/ 608400 w 3589200"/>
              <a:gd name="connsiteY36" fmla="*/ 2163600 h 2264400"/>
              <a:gd name="connsiteX37" fmla="*/ 568800 w 3589200"/>
              <a:gd name="connsiteY37" fmla="*/ 2181600 h 2264400"/>
              <a:gd name="connsiteX38" fmla="*/ 504000 w 3589200"/>
              <a:gd name="connsiteY38" fmla="*/ 2206800 h 2264400"/>
              <a:gd name="connsiteX39" fmla="*/ 378000 w 3589200"/>
              <a:gd name="connsiteY39" fmla="*/ 2232000 h 2264400"/>
              <a:gd name="connsiteX40" fmla="*/ 198000 w 3589200"/>
              <a:gd name="connsiteY40" fmla="*/ 2260800 h 2264400"/>
              <a:gd name="connsiteX41" fmla="*/ 97200 w 3589200"/>
              <a:gd name="connsiteY41" fmla="*/ 2264400 h 2264400"/>
              <a:gd name="connsiteX42" fmla="*/ 39600 w 3589200"/>
              <a:gd name="connsiteY42" fmla="*/ 2264400 h 2264400"/>
              <a:gd name="connsiteX43" fmla="*/ 21600 w 3589200"/>
              <a:gd name="connsiteY43" fmla="*/ 2257200 h 2264400"/>
              <a:gd name="connsiteX44" fmla="*/ 0 w 3589200"/>
              <a:gd name="connsiteY44" fmla="*/ 2232000 h 2264400"/>
              <a:gd name="connsiteX45" fmla="*/ 0 w 3589200"/>
              <a:gd name="connsiteY45" fmla="*/ 2203200 h 2264400"/>
              <a:gd name="connsiteX46" fmla="*/ 10800 w 3589200"/>
              <a:gd name="connsiteY46" fmla="*/ 2163600 h 2264400"/>
              <a:gd name="connsiteX47" fmla="*/ 39600 w 3589200"/>
              <a:gd name="connsiteY47" fmla="*/ 2120400 h 2264400"/>
              <a:gd name="connsiteX48" fmla="*/ 93600 w 3589200"/>
              <a:gd name="connsiteY48" fmla="*/ 2052000 h 2264400"/>
              <a:gd name="connsiteX49" fmla="*/ 133200 w 3589200"/>
              <a:gd name="connsiteY49" fmla="*/ 1972800 h 2264400"/>
              <a:gd name="connsiteX50" fmla="*/ 176400 w 3589200"/>
              <a:gd name="connsiteY50" fmla="*/ 1839600 h 2264400"/>
              <a:gd name="connsiteX51" fmla="*/ 230400 w 3589200"/>
              <a:gd name="connsiteY51" fmla="*/ 1558800 h 2264400"/>
              <a:gd name="connsiteX52" fmla="*/ 252000 w 3589200"/>
              <a:gd name="connsiteY52" fmla="*/ 1357200 h 2264400"/>
              <a:gd name="connsiteX53" fmla="*/ 262800 w 3589200"/>
              <a:gd name="connsiteY53" fmla="*/ 1267200 h 2264400"/>
              <a:gd name="connsiteX54" fmla="*/ 262800 w 3589200"/>
              <a:gd name="connsiteY54" fmla="*/ 1249200 h 2264400"/>
              <a:gd name="connsiteX55" fmla="*/ 270000 w 3589200"/>
              <a:gd name="connsiteY55" fmla="*/ 1234800 h 2264400"/>
              <a:gd name="connsiteX56" fmla="*/ 291600 w 3589200"/>
              <a:gd name="connsiteY56" fmla="*/ 1220400 h 2264400"/>
              <a:gd name="connsiteX57" fmla="*/ 306000 w 3589200"/>
              <a:gd name="connsiteY57" fmla="*/ 1220400 h 2264400"/>
              <a:gd name="connsiteX58" fmla="*/ 316800 w 3589200"/>
              <a:gd name="connsiteY58" fmla="*/ 1227600 h 2264400"/>
              <a:gd name="connsiteX59" fmla="*/ 327600 w 3589200"/>
              <a:gd name="connsiteY59" fmla="*/ 1245600 h 2264400"/>
              <a:gd name="connsiteX60" fmla="*/ 327600 w 3589200"/>
              <a:gd name="connsiteY60" fmla="*/ 1267200 h 2264400"/>
              <a:gd name="connsiteX61" fmla="*/ 338400 w 3589200"/>
              <a:gd name="connsiteY61" fmla="*/ 1468800 h 2264400"/>
              <a:gd name="connsiteX62" fmla="*/ 352800 w 3589200"/>
              <a:gd name="connsiteY62" fmla="*/ 1634400 h 2264400"/>
              <a:gd name="connsiteX63" fmla="*/ 370800 w 3589200"/>
              <a:gd name="connsiteY63" fmla="*/ 1742400 h 2264400"/>
              <a:gd name="connsiteX64" fmla="*/ 388800 w 3589200"/>
              <a:gd name="connsiteY64" fmla="*/ 1810800 h 2264400"/>
              <a:gd name="connsiteX65" fmla="*/ 406800 w 3589200"/>
              <a:gd name="connsiteY65" fmla="*/ 1846800 h 2264400"/>
              <a:gd name="connsiteX66" fmla="*/ 432000 w 3589200"/>
              <a:gd name="connsiteY66" fmla="*/ 1875600 h 2264400"/>
              <a:gd name="connsiteX67" fmla="*/ 460800 w 3589200"/>
              <a:gd name="connsiteY67" fmla="*/ 1890000 h 2264400"/>
              <a:gd name="connsiteX68" fmla="*/ 514800 w 3589200"/>
              <a:gd name="connsiteY68" fmla="*/ 1890000 h 2264400"/>
              <a:gd name="connsiteX69" fmla="*/ 558000 w 3589200"/>
              <a:gd name="connsiteY69" fmla="*/ 1882800 h 2264400"/>
              <a:gd name="connsiteX70" fmla="*/ 640800 w 3589200"/>
              <a:gd name="connsiteY70" fmla="*/ 1843200 h 2264400"/>
              <a:gd name="connsiteX71" fmla="*/ 1058400 w 3589200"/>
              <a:gd name="connsiteY71" fmla="*/ 1605600 h 2264400"/>
              <a:gd name="connsiteX72" fmla="*/ 1386000 w 3589200"/>
              <a:gd name="connsiteY72" fmla="*/ 1425600 h 2264400"/>
              <a:gd name="connsiteX73" fmla="*/ 1864800 w 3589200"/>
              <a:gd name="connsiteY73" fmla="*/ 1148400 h 2264400"/>
              <a:gd name="connsiteX74" fmla="*/ 2170800 w 3589200"/>
              <a:gd name="connsiteY74" fmla="*/ 975600 h 2264400"/>
              <a:gd name="connsiteX0" fmla="*/ 2170800 w 3589200"/>
              <a:gd name="connsiteY0" fmla="*/ 957600 h 2246400"/>
              <a:gd name="connsiteX1" fmla="*/ 2718000 w 3589200"/>
              <a:gd name="connsiteY1" fmla="*/ 644400 h 2246400"/>
              <a:gd name="connsiteX2" fmla="*/ 3009600 w 3589200"/>
              <a:gd name="connsiteY2" fmla="*/ 468000 h 2246400"/>
              <a:gd name="connsiteX3" fmla="*/ 3182400 w 3589200"/>
              <a:gd name="connsiteY3" fmla="*/ 363600 h 2246400"/>
              <a:gd name="connsiteX4" fmla="*/ 3348000 w 3589200"/>
              <a:gd name="connsiteY4" fmla="*/ 252000 h 2246400"/>
              <a:gd name="connsiteX5" fmla="*/ 3394800 w 3589200"/>
              <a:gd name="connsiteY5" fmla="*/ 216000 h 2246400"/>
              <a:gd name="connsiteX6" fmla="*/ 3434400 w 3589200"/>
              <a:gd name="connsiteY6" fmla="*/ 176400 h 2246400"/>
              <a:gd name="connsiteX7" fmla="*/ 3474000 w 3589200"/>
              <a:gd name="connsiteY7" fmla="*/ 129600 h 2246400"/>
              <a:gd name="connsiteX8" fmla="*/ 3488400 w 3589200"/>
              <a:gd name="connsiteY8" fmla="*/ 90000 h 2246400"/>
              <a:gd name="connsiteX9" fmla="*/ 3499200 w 3589200"/>
              <a:gd name="connsiteY9" fmla="*/ 39600 h 2246400"/>
              <a:gd name="connsiteX10" fmla="*/ 3502800 w 3589200"/>
              <a:gd name="connsiteY10" fmla="*/ 7200 h 2246400"/>
              <a:gd name="connsiteX11" fmla="*/ 3506400 w 3589200"/>
              <a:gd name="connsiteY11" fmla="*/ 0 h 2246400"/>
              <a:gd name="connsiteX12" fmla="*/ 3574800 w 3589200"/>
              <a:gd name="connsiteY12" fmla="*/ 21600 h 2246400"/>
              <a:gd name="connsiteX13" fmla="*/ 3589200 w 3589200"/>
              <a:gd name="connsiteY13" fmla="*/ 115200 h 2246400"/>
              <a:gd name="connsiteX14" fmla="*/ 3589200 w 3589200"/>
              <a:gd name="connsiteY14" fmla="*/ 154800 h 2246400"/>
              <a:gd name="connsiteX15" fmla="*/ 3589200 w 3589200"/>
              <a:gd name="connsiteY15" fmla="*/ 226800 h 2246400"/>
              <a:gd name="connsiteX16" fmla="*/ 3589200 w 3589200"/>
              <a:gd name="connsiteY16" fmla="*/ 327600 h 2246400"/>
              <a:gd name="connsiteX17" fmla="*/ 3582000 w 3589200"/>
              <a:gd name="connsiteY17" fmla="*/ 399600 h 2246400"/>
              <a:gd name="connsiteX18" fmla="*/ 3560400 w 3589200"/>
              <a:gd name="connsiteY18" fmla="*/ 475200 h 2246400"/>
              <a:gd name="connsiteX19" fmla="*/ 3542400 w 3589200"/>
              <a:gd name="connsiteY19" fmla="*/ 507600 h 2246400"/>
              <a:gd name="connsiteX20" fmla="*/ 3513600 w 3589200"/>
              <a:gd name="connsiteY20" fmla="*/ 522000 h 2246400"/>
              <a:gd name="connsiteX21" fmla="*/ 3484800 w 3589200"/>
              <a:gd name="connsiteY21" fmla="*/ 532800 h 2246400"/>
              <a:gd name="connsiteX22" fmla="*/ 3380400 w 3589200"/>
              <a:gd name="connsiteY22" fmla="*/ 568800 h 2246400"/>
              <a:gd name="connsiteX23" fmla="*/ 3214800 w 3589200"/>
              <a:gd name="connsiteY23" fmla="*/ 630000 h 2246400"/>
              <a:gd name="connsiteX24" fmla="*/ 3067200 w 3589200"/>
              <a:gd name="connsiteY24" fmla="*/ 694800 h 2246400"/>
              <a:gd name="connsiteX25" fmla="*/ 2908800 w 3589200"/>
              <a:gd name="connsiteY25" fmla="*/ 774000 h 2246400"/>
              <a:gd name="connsiteX26" fmla="*/ 2574000 w 3589200"/>
              <a:gd name="connsiteY26" fmla="*/ 957600 h 2246400"/>
              <a:gd name="connsiteX27" fmla="*/ 1998000 w 3589200"/>
              <a:gd name="connsiteY27" fmla="*/ 1292400 h 2246400"/>
              <a:gd name="connsiteX28" fmla="*/ 1234800 w 3589200"/>
              <a:gd name="connsiteY28" fmla="*/ 1728000 h 2246400"/>
              <a:gd name="connsiteX29" fmla="*/ 1062000 w 3589200"/>
              <a:gd name="connsiteY29" fmla="*/ 1836000 h 2246400"/>
              <a:gd name="connsiteX30" fmla="*/ 950400 w 3589200"/>
              <a:gd name="connsiteY30" fmla="*/ 1911600 h 2246400"/>
              <a:gd name="connsiteX31" fmla="*/ 856800 w 3589200"/>
              <a:gd name="connsiteY31" fmla="*/ 1972800 h 2246400"/>
              <a:gd name="connsiteX32" fmla="*/ 745200 w 3589200"/>
              <a:gd name="connsiteY32" fmla="*/ 2048400 h 2246400"/>
              <a:gd name="connsiteX33" fmla="*/ 684000 w 3589200"/>
              <a:gd name="connsiteY33" fmla="*/ 2091600 h 2246400"/>
              <a:gd name="connsiteX34" fmla="*/ 640800 w 3589200"/>
              <a:gd name="connsiteY34" fmla="*/ 2124000 h 2246400"/>
              <a:gd name="connsiteX35" fmla="*/ 608400 w 3589200"/>
              <a:gd name="connsiteY35" fmla="*/ 2145600 h 2246400"/>
              <a:gd name="connsiteX36" fmla="*/ 568800 w 3589200"/>
              <a:gd name="connsiteY36" fmla="*/ 2163600 h 2246400"/>
              <a:gd name="connsiteX37" fmla="*/ 504000 w 3589200"/>
              <a:gd name="connsiteY37" fmla="*/ 2188800 h 2246400"/>
              <a:gd name="connsiteX38" fmla="*/ 378000 w 3589200"/>
              <a:gd name="connsiteY38" fmla="*/ 2214000 h 2246400"/>
              <a:gd name="connsiteX39" fmla="*/ 198000 w 3589200"/>
              <a:gd name="connsiteY39" fmla="*/ 2242800 h 2246400"/>
              <a:gd name="connsiteX40" fmla="*/ 97200 w 3589200"/>
              <a:gd name="connsiteY40" fmla="*/ 2246400 h 2246400"/>
              <a:gd name="connsiteX41" fmla="*/ 39600 w 3589200"/>
              <a:gd name="connsiteY41" fmla="*/ 2246400 h 2246400"/>
              <a:gd name="connsiteX42" fmla="*/ 21600 w 3589200"/>
              <a:gd name="connsiteY42" fmla="*/ 2239200 h 2246400"/>
              <a:gd name="connsiteX43" fmla="*/ 0 w 3589200"/>
              <a:gd name="connsiteY43" fmla="*/ 2214000 h 2246400"/>
              <a:gd name="connsiteX44" fmla="*/ 0 w 3589200"/>
              <a:gd name="connsiteY44" fmla="*/ 2185200 h 2246400"/>
              <a:gd name="connsiteX45" fmla="*/ 10800 w 3589200"/>
              <a:gd name="connsiteY45" fmla="*/ 2145600 h 2246400"/>
              <a:gd name="connsiteX46" fmla="*/ 39600 w 3589200"/>
              <a:gd name="connsiteY46" fmla="*/ 2102400 h 2246400"/>
              <a:gd name="connsiteX47" fmla="*/ 93600 w 3589200"/>
              <a:gd name="connsiteY47" fmla="*/ 2034000 h 2246400"/>
              <a:gd name="connsiteX48" fmla="*/ 133200 w 3589200"/>
              <a:gd name="connsiteY48" fmla="*/ 1954800 h 2246400"/>
              <a:gd name="connsiteX49" fmla="*/ 176400 w 3589200"/>
              <a:gd name="connsiteY49" fmla="*/ 1821600 h 2246400"/>
              <a:gd name="connsiteX50" fmla="*/ 230400 w 3589200"/>
              <a:gd name="connsiteY50" fmla="*/ 1540800 h 2246400"/>
              <a:gd name="connsiteX51" fmla="*/ 252000 w 3589200"/>
              <a:gd name="connsiteY51" fmla="*/ 1339200 h 2246400"/>
              <a:gd name="connsiteX52" fmla="*/ 262800 w 3589200"/>
              <a:gd name="connsiteY52" fmla="*/ 1249200 h 2246400"/>
              <a:gd name="connsiteX53" fmla="*/ 262800 w 3589200"/>
              <a:gd name="connsiteY53" fmla="*/ 1231200 h 2246400"/>
              <a:gd name="connsiteX54" fmla="*/ 270000 w 3589200"/>
              <a:gd name="connsiteY54" fmla="*/ 1216800 h 2246400"/>
              <a:gd name="connsiteX55" fmla="*/ 291600 w 3589200"/>
              <a:gd name="connsiteY55" fmla="*/ 1202400 h 2246400"/>
              <a:gd name="connsiteX56" fmla="*/ 306000 w 3589200"/>
              <a:gd name="connsiteY56" fmla="*/ 1202400 h 2246400"/>
              <a:gd name="connsiteX57" fmla="*/ 316800 w 3589200"/>
              <a:gd name="connsiteY57" fmla="*/ 1209600 h 2246400"/>
              <a:gd name="connsiteX58" fmla="*/ 327600 w 3589200"/>
              <a:gd name="connsiteY58" fmla="*/ 1227600 h 2246400"/>
              <a:gd name="connsiteX59" fmla="*/ 327600 w 3589200"/>
              <a:gd name="connsiteY59" fmla="*/ 1249200 h 2246400"/>
              <a:gd name="connsiteX60" fmla="*/ 338400 w 3589200"/>
              <a:gd name="connsiteY60" fmla="*/ 1450800 h 2246400"/>
              <a:gd name="connsiteX61" fmla="*/ 352800 w 3589200"/>
              <a:gd name="connsiteY61" fmla="*/ 1616400 h 2246400"/>
              <a:gd name="connsiteX62" fmla="*/ 370800 w 3589200"/>
              <a:gd name="connsiteY62" fmla="*/ 1724400 h 2246400"/>
              <a:gd name="connsiteX63" fmla="*/ 388800 w 3589200"/>
              <a:gd name="connsiteY63" fmla="*/ 1792800 h 2246400"/>
              <a:gd name="connsiteX64" fmla="*/ 406800 w 3589200"/>
              <a:gd name="connsiteY64" fmla="*/ 1828800 h 2246400"/>
              <a:gd name="connsiteX65" fmla="*/ 432000 w 3589200"/>
              <a:gd name="connsiteY65" fmla="*/ 1857600 h 2246400"/>
              <a:gd name="connsiteX66" fmla="*/ 460800 w 3589200"/>
              <a:gd name="connsiteY66" fmla="*/ 1872000 h 2246400"/>
              <a:gd name="connsiteX67" fmla="*/ 514800 w 3589200"/>
              <a:gd name="connsiteY67" fmla="*/ 1872000 h 2246400"/>
              <a:gd name="connsiteX68" fmla="*/ 558000 w 3589200"/>
              <a:gd name="connsiteY68" fmla="*/ 1864800 h 2246400"/>
              <a:gd name="connsiteX69" fmla="*/ 640800 w 3589200"/>
              <a:gd name="connsiteY69" fmla="*/ 1825200 h 2246400"/>
              <a:gd name="connsiteX70" fmla="*/ 1058400 w 3589200"/>
              <a:gd name="connsiteY70" fmla="*/ 1587600 h 2246400"/>
              <a:gd name="connsiteX71" fmla="*/ 1386000 w 3589200"/>
              <a:gd name="connsiteY71" fmla="*/ 1407600 h 2246400"/>
              <a:gd name="connsiteX72" fmla="*/ 1864800 w 3589200"/>
              <a:gd name="connsiteY72" fmla="*/ 1130400 h 2246400"/>
              <a:gd name="connsiteX73" fmla="*/ 2170800 w 3589200"/>
              <a:gd name="connsiteY73" fmla="*/ 957600 h 2246400"/>
              <a:gd name="connsiteX0" fmla="*/ 2170800 w 3589200"/>
              <a:gd name="connsiteY0" fmla="*/ 950400 h 2239200"/>
              <a:gd name="connsiteX1" fmla="*/ 2718000 w 3589200"/>
              <a:gd name="connsiteY1" fmla="*/ 637200 h 2239200"/>
              <a:gd name="connsiteX2" fmla="*/ 3009600 w 3589200"/>
              <a:gd name="connsiteY2" fmla="*/ 460800 h 2239200"/>
              <a:gd name="connsiteX3" fmla="*/ 3182400 w 3589200"/>
              <a:gd name="connsiteY3" fmla="*/ 356400 h 2239200"/>
              <a:gd name="connsiteX4" fmla="*/ 3348000 w 3589200"/>
              <a:gd name="connsiteY4" fmla="*/ 244800 h 2239200"/>
              <a:gd name="connsiteX5" fmla="*/ 3394800 w 3589200"/>
              <a:gd name="connsiteY5" fmla="*/ 208800 h 2239200"/>
              <a:gd name="connsiteX6" fmla="*/ 3434400 w 3589200"/>
              <a:gd name="connsiteY6" fmla="*/ 169200 h 2239200"/>
              <a:gd name="connsiteX7" fmla="*/ 3474000 w 3589200"/>
              <a:gd name="connsiteY7" fmla="*/ 122400 h 2239200"/>
              <a:gd name="connsiteX8" fmla="*/ 3488400 w 3589200"/>
              <a:gd name="connsiteY8" fmla="*/ 82800 h 2239200"/>
              <a:gd name="connsiteX9" fmla="*/ 3499200 w 3589200"/>
              <a:gd name="connsiteY9" fmla="*/ 32400 h 2239200"/>
              <a:gd name="connsiteX10" fmla="*/ 3502800 w 3589200"/>
              <a:gd name="connsiteY10" fmla="*/ 0 h 2239200"/>
              <a:gd name="connsiteX11" fmla="*/ 3574800 w 3589200"/>
              <a:gd name="connsiteY11" fmla="*/ 14400 h 2239200"/>
              <a:gd name="connsiteX12" fmla="*/ 3589200 w 3589200"/>
              <a:gd name="connsiteY12" fmla="*/ 108000 h 2239200"/>
              <a:gd name="connsiteX13" fmla="*/ 3589200 w 3589200"/>
              <a:gd name="connsiteY13" fmla="*/ 147600 h 2239200"/>
              <a:gd name="connsiteX14" fmla="*/ 3589200 w 3589200"/>
              <a:gd name="connsiteY14" fmla="*/ 219600 h 2239200"/>
              <a:gd name="connsiteX15" fmla="*/ 3589200 w 3589200"/>
              <a:gd name="connsiteY15" fmla="*/ 320400 h 2239200"/>
              <a:gd name="connsiteX16" fmla="*/ 3582000 w 3589200"/>
              <a:gd name="connsiteY16" fmla="*/ 392400 h 2239200"/>
              <a:gd name="connsiteX17" fmla="*/ 3560400 w 3589200"/>
              <a:gd name="connsiteY17" fmla="*/ 468000 h 2239200"/>
              <a:gd name="connsiteX18" fmla="*/ 3542400 w 3589200"/>
              <a:gd name="connsiteY18" fmla="*/ 500400 h 2239200"/>
              <a:gd name="connsiteX19" fmla="*/ 3513600 w 3589200"/>
              <a:gd name="connsiteY19" fmla="*/ 514800 h 2239200"/>
              <a:gd name="connsiteX20" fmla="*/ 3484800 w 3589200"/>
              <a:gd name="connsiteY20" fmla="*/ 525600 h 2239200"/>
              <a:gd name="connsiteX21" fmla="*/ 3380400 w 3589200"/>
              <a:gd name="connsiteY21" fmla="*/ 561600 h 2239200"/>
              <a:gd name="connsiteX22" fmla="*/ 3214800 w 3589200"/>
              <a:gd name="connsiteY22" fmla="*/ 622800 h 2239200"/>
              <a:gd name="connsiteX23" fmla="*/ 3067200 w 3589200"/>
              <a:gd name="connsiteY23" fmla="*/ 687600 h 2239200"/>
              <a:gd name="connsiteX24" fmla="*/ 2908800 w 3589200"/>
              <a:gd name="connsiteY24" fmla="*/ 766800 h 2239200"/>
              <a:gd name="connsiteX25" fmla="*/ 2574000 w 3589200"/>
              <a:gd name="connsiteY25" fmla="*/ 950400 h 2239200"/>
              <a:gd name="connsiteX26" fmla="*/ 1998000 w 3589200"/>
              <a:gd name="connsiteY26" fmla="*/ 1285200 h 2239200"/>
              <a:gd name="connsiteX27" fmla="*/ 1234800 w 3589200"/>
              <a:gd name="connsiteY27" fmla="*/ 1720800 h 2239200"/>
              <a:gd name="connsiteX28" fmla="*/ 1062000 w 3589200"/>
              <a:gd name="connsiteY28" fmla="*/ 1828800 h 2239200"/>
              <a:gd name="connsiteX29" fmla="*/ 950400 w 3589200"/>
              <a:gd name="connsiteY29" fmla="*/ 1904400 h 2239200"/>
              <a:gd name="connsiteX30" fmla="*/ 856800 w 3589200"/>
              <a:gd name="connsiteY30" fmla="*/ 1965600 h 2239200"/>
              <a:gd name="connsiteX31" fmla="*/ 745200 w 3589200"/>
              <a:gd name="connsiteY31" fmla="*/ 2041200 h 2239200"/>
              <a:gd name="connsiteX32" fmla="*/ 684000 w 3589200"/>
              <a:gd name="connsiteY32" fmla="*/ 2084400 h 2239200"/>
              <a:gd name="connsiteX33" fmla="*/ 640800 w 3589200"/>
              <a:gd name="connsiteY33" fmla="*/ 2116800 h 2239200"/>
              <a:gd name="connsiteX34" fmla="*/ 608400 w 3589200"/>
              <a:gd name="connsiteY34" fmla="*/ 2138400 h 2239200"/>
              <a:gd name="connsiteX35" fmla="*/ 568800 w 3589200"/>
              <a:gd name="connsiteY35" fmla="*/ 2156400 h 2239200"/>
              <a:gd name="connsiteX36" fmla="*/ 504000 w 3589200"/>
              <a:gd name="connsiteY36" fmla="*/ 2181600 h 2239200"/>
              <a:gd name="connsiteX37" fmla="*/ 378000 w 3589200"/>
              <a:gd name="connsiteY37" fmla="*/ 2206800 h 2239200"/>
              <a:gd name="connsiteX38" fmla="*/ 198000 w 3589200"/>
              <a:gd name="connsiteY38" fmla="*/ 2235600 h 2239200"/>
              <a:gd name="connsiteX39" fmla="*/ 97200 w 3589200"/>
              <a:gd name="connsiteY39" fmla="*/ 2239200 h 2239200"/>
              <a:gd name="connsiteX40" fmla="*/ 39600 w 3589200"/>
              <a:gd name="connsiteY40" fmla="*/ 2239200 h 2239200"/>
              <a:gd name="connsiteX41" fmla="*/ 21600 w 3589200"/>
              <a:gd name="connsiteY41" fmla="*/ 2232000 h 2239200"/>
              <a:gd name="connsiteX42" fmla="*/ 0 w 3589200"/>
              <a:gd name="connsiteY42" fmla="*/ 2206800 h 2239200"/>
              <a:gd name="connsiteX43" fmla="*/ 0 w 3589200"/>
              <a:gd name="connsiteY43" fmla="*/ 2178000 h 2239200"/>
              <a:gd name="connsiteX44" fmla="*/ 10800 w 3589200"/>
              <a:gd name="connsiteY44" fmla="*/ 2138400 h 2239200"/>
              <a:gd name="connsiteX45" fmla="*/ 39600 w 3589200"/>
              <a:gd name="connsiteY45" fmla="*/ 2095200 h 2239200"/>
              <a:gd name="connsiteX46" fmla="*/ 93600 w 3589200"/>
              <a:gd name="connsiteY46" fmla="*/ 2026800 h 2239200"/>
              <a:gd name="connsiteX47" fmla="*/ 133200 w 3589200"/>
              <a:gd name="connsiteY47" fmla="*/ 1947600 h 2239200"/>
              <a:gd name="connsiteX48" fmla="*/ 176400 w 3589200"/>
              <a:gd name="connsiteY48" fmla="*/ 1814400 h 2239200"/>
              <a:gd name="connsiteX49" fmla="*/ 230400 w 3589200"/>
              <a:gd name="connsiteY49" fmla="*/ 1533600 h 2239200"/>
              <a:gd name="connsiteX50" fmla="*/ 252000 w 3589200"/>
              <a:gd name="connsiteY50" fmla="*/ 1332000 h 2239200"/>
              <a:gd name="connsiteX51" fmla="*/ 262800 w 3589200"/>
              <a:gd name="connsiteY51" fmla="*/ 1242000 h 2239200"/>
              <a:gd name="connsiteX52" fmla="*/ 262800 w 3589200"/>
              <a:gd name="connsiteY52" fmla="*/ 1224000 h 2239200"/>
              <a:gd name="connsiteX53" fmla="*/ 270000 w 3589200"/>
              <a:gd name="connsiteY53" fmla="*/ 1209600 h 2239200"/>
              <a:gd name="connsiteX54" fmla="*/ 291600 w 3589200"/>
              <a:gd name="connsiteY54" fmla="*/ 1195200 h 2239200"/>
              <a:gd name="connsiteX55" fmla="*/ 306000 w 3589200"/>
              <a:gd name="connsiteY55" fmla="*/ 1195200 h 2239200"/>
              <a:gd name="connsiteX56" fmla="*/ 316800 w 3589200"/>
              <a:gd name="connsiteY56" fmla="*/ 1202400 h 2239200"/>
              <a:gd name="connsiteX57" fmla="*/ 327600 w 3589200"/>
              <a:gd name="connsiteY57" fmla="*/ 1220400 h 2239200"/>
              <a:gd name="connsiteX58" fmla="*/ 327600 w 3589200"/>
              <a:gd name="connsiteY58" fmla="*/ 1242000 h 2239200"/>
              <a:gd name="connsiteX59" fmla="*/ 338400 w 3589200"/>
              <a:gd name="connsiteY59" fmla="*/ 1443600 h 2239200"/>
              <a:gd name="connsiteX60" fmla="*/ 352800 w 3589200"/>
              <a:gd name="connsiteY60" fmla="*/ 1609200 h 2239200"/>
              <a:gd name="connsiteX61" fmla="*/ 370800 w 3589200"/>
              <a:gd name="connsiteY61" fmla="*/ 1717200 h 2239200"/>
              <a:gd name="connsiteX62" fmla="*/ 388800 w 3589200"/>
              <a:gd name="connsiteY62" fmla="*/ 1785600 h 2239200"/>
              <a:gd name="connsiteX63" fmla="*/ 406800 w 3589200"/>
              <a:gd name="connsiteY63" fmla="*/ 1821600 h 2239200"/>
              <a:gd name="connsiteX64" fmla="*/ 432000 w 3589200"/>
              <a:gd name="connsiteY64" fmla="*/ 1850400 h 2239200"/>
              <a:gd name="connsiteX65" fmla="*/ 460800 w 3589200"/>
              <a:gd name="connsiteY65" fmla="*/ 1864800 h 2239200"/>
              <a:gd name="connsiteX66" fmla="*/ 514800 w 3589200"/>
              <a:gd name="connsiteY66" fmla="*/ 1864800 h 2239200"/>
              <a:gd name="connsiteX67" fmla="*/ 558000 w 3589200"/>
              <a:gd name="connsiteY67" fmla="*/ 1857600 h 2239200"/>
              <a:gd name="connsiteX68" fmla="*/ 640800 w 3589200"/>
              <a:gd name="connsiteY68" fmla="*/ 1818000 h 2239200"/>
              <a:gd name="connsiteX69" fmla="*/ 1058400 w 3589200"/>
              <a:gd name="connsiteY69" fmla="*/ 1580400 h 2239200"/>
              <a:gd name="connsiteX70" fmla="*/ 1386000 w 3589200"/>
              <a:gd name="connsiteY70" fmla="*/ 1400400 h 2239200"/>
              <a:gd name="connsiteX71" fmla="*/ 1864800 w 3589200"/>
              <a:gd name="connsiteY71" fmla="*/ 1123200 h 2239200"/>
              <a:gd name="connsiteX72" fmla="*/ 2170800 w 3589200"/>
              <a:gd name="connsiteY72" fmla="*/ 950400 h 2239200"/>
              <a:gd name="connsiteX0" fmla="*/ 2170800 w 3589200"/>
              <a:gd name="connsiteY0" fmla="*/ 936000 h 2224800"/>
              <a:gd name="connsiteX1" fmla="*/ 2718000 w 3589200"/>
              <a:gd name="connsiteY1" fmla="*/ 622800 h 2224800"/>
              <a:gd name="connsiteX2" fmla="*/ 3009600 w 3589200"/>
              <a:gd name="connsiteY2" fmla="*/ 446400 h 2224800"/>
              <a:gd name="connsiteX3" fmla="*/ 3182400 w 3589200"/>
              <a:gd name="connsiteY3" fmla="*/ 342000 h 2224800"/>
              <a:gd name="connsiteX4" fmla="*/ 3348000 w 3589200"/>
              <a:gd name="connsiteY4" fmla="*/ 230400 h 2224800"/>
              <a:gd name="connsiteX5" fmla="*/ 3394800 w 3589200"/>
              <a:gd name="connsiteY5" fmla="*/ 194400 h 2224800"/>
              <a:gd name="connsiteX6" fmla="*/ 3434400 w 3589200"/>
              <a:gd name="connsiteY6" fmla="*/ 154800 h 2224800"/>
              <a:gd name="connsiteX7" fmla="*/ 3474000 w 3589200"/>
              <a:gd name="connsiteY7" fmla="*/ 108000 h 2224800"/>
              <a:gd name="connsiteX8" fmla="*/ 3488400 w 3589200"/>
              <a:gd name="connsiteY8" fmla="*/ 68400 h 2224800"/>
              <a:gd name="connsiteX9" fmla="*/ 3499200 w 3589200"/>
              <a:gd name="connsiteY9" fmla="*/ 18000 h 2224800"/>
              <a:gd name="connsiteX10" fmla="*/ 3574800 w 3589200"/>
              <a:gd name="connsiteY10" fmla="*/ 0 h 2224800"/>
              <a:gd name="connsiteX11" fmla="*/ 3589200 w 3589200"/>
              <a:gd name="connsiteY11" fmla="*/ 93600 h 2224800"/>
              <a:gd name="connsiteX12" fmla="*/ 3589200 w 3589200"/>
              <a:gd name="connsiteY12" fmla="*/ 133200 h 2224800"/>
              <a:gd name="connsiteX13" fmla="*/ 3589200 w 3589200"/>
              <a:gd name="connsiteY13" fmla="*/ 205200 h 2224800"/>
              <a:gd name="connsiteX14" fmla="*/ 3589200 w 3589200"/>
              <a:gd name="connsiteY14" fmla="*/ 306000 h 2224800"/>
              <a:gd name="connsiteX15" fmla="*/ 3582000 w 3589200"/>
              <a:gd name="connsiteY15" fmla="*/ 378000 h 2224800"/>
              <a:gd name="connsiteX16" fmla="*/ 3560400 w 3589200"/>
              <a:gd name="connsiteY16" fmla="*/ 453600 h 2224800"/>
              <a:gd name="connsiteX17" fmla="*/ 3542400 w 3589200"/>
              <a:gd name="connsiteY17" fmla="*/ 486000 h 2224800"/>
              <a:gd name="connsiteX18" fmla="*/ 3513600 w 3589200"/>
              <a:gd name="connsiteY18" fmla="*/ 500400 h 2224800"/>
              <a:gd name="connsiteX19" fmla="*/ 3484800 w 3589200"/>
              <a:gd name="connsiteY19" fmla="*/ 511200 h 2224800"/>
              <a:gd name="connsiteX20" fmla="*/ 3380400 w 3589200"/>
              <a:gd name="connsiteY20" fmla="*/ 547200 h 2224800"/>
              <a:gd name="connsiteX21" fmla="*/ 3214800 w 3589200"/>
              <a:gd name="connsiteY21" fmla="*/ 608400 h 2224800"/>
              <a:gd name="connsiteX22" fmla="*/ 3067200 w 3589200"/>
              <a:gd name="connsiteY22" fmla="*/ 673200 h 2224800"/>
              <a:gd name="connsiteX23" fmla="*/ 2908800 w 3589200"/>
              <a:gd name="connsiteY23" fmla="*/ 752400 h 2224800"/>
              <a:gd name="connsiteX24" fmla="*/ 2574000 w 3589200"/>
              <a:gd name="connsiteY24" fmla="*/ 936000 h 2224800"/>
              <a:gd name="connsiteX25" fmla="*/ 1998000 w 3589200"/>
              <a:gd name="connsiteY25" fmla="*/ 1270800 h 2224800"/>
              <a:gd name="connsiteX26" fmla="*/ 1234800 w 3589200"/>
              <a:gd name="connsiteY26" fmla="*/ 1706400 h 2224800"/>
              <a:gd name="connsiteX27" fmla="*/ 1062000 w 3589200"/>
              <a:gd name="connsiteY27" fmla="*/ 1814400 h 2224800"/>
              <a:gd name="connsiteX28" fmla="*/ 950400 w 3589200"/>
              <a:gd name="connsiteY28" fmla="*/ 1890000 h 2224800"/>
              <a:gd name="connsiteX29" fmla="*/ 856800 w 3589200"/>
              <a:gd name="connsiteY29" fmla="*/ 1951200 h 2224800"/>
              <a:gd name="connsiteX30" fmla="*/ 745200 w 3589200"/>
              <a:gd name="connsiteY30" fmla="*/ 2026800 h 2224800"/>
              <a:gd name="connsiteX31" fmla="*/ 684000 w 3589200"/>
              <a:gd name="connsiteY31" fmla="*/ 2070000 h 2224800"/>
              <a:gd name="connsiteX32" fmla="*/ 640800 w 3589200"/>
              <a:gd name="connsiteY32" fmla="*/ 2102400 h 2224800"/>
              <a:gd name="connsiteX33" fmla="*/ 608400 w 3589200"/>
              <a:gd name="connsiteY33" fmla="*/ 2124000 h 2224800"/>
              <a:gd name="connsiteX34" fmla="*/ 568800 w 3589200"/>
              <a:gd name="connsiteY34" fmla="*/ 2142000 h 2224800"/>
              <a:gd name="connsiteX35" fmla="*/ 504000 w 3589200"/>
              <a:gd name="connsiteY35" fmla="*/ 2167200 h 2224800"/>
              <a:gd name="connsiteX36" fmla="*/ 378000 w 3589200"/>
              <a:gd name="connsiteY36" fmla="*/ 2192400 h 2224800"/>
              <a:gd name="connsiteX37" fmla="*/ 198000 w 3589200"/>
              <a:gd name="connsiteY37" fmla="*/ 2221200 h 2224800"/>
              <a:gd name="connsiteX38" fmla="*/ 97200 w 3589200"/>
              <a:gd name="connsiteY38" fmla="*/ 2224800 h 2224800"/>
              <a:gd name="connsiteX39" fmla="*/ 39600 w 3589200"/>
              <a:gd name="connsiteY39" fmla="*/ 2224800 h 2224800"/>
              <a:gd name="connsiteX40" fmla="*/ 21600 w 3589200"/>
              <a:gd name="connsiteY40" fmla="*/ 2217600 h 2224800"/>
              <a:gd name="connsiteX41" fmla="*/ 0 w 3589200"/>
              <a:gd name="connsiteY41" fmla="*/ 2192400 h 2224800"/>
              <a:gd name="connsiteX42" fmla="*/ 0 w 3589200"/>
              <a:gd name="connsiteY42" fmla="*/ 2163600 h 2224800"/>
              <a:gd name="connsiteX43" fmla="*/ 10800 w 3589200"/>
              <a:gd name="connsiteY43" fmla="*/ 2124000 h 2224800"/>
              <a:gd name="connsiteX44" fmla="*/ 39600 w 3589200"/>
              <a:gd name="connsiteY44" fmla="*/ 2080800 h 2224800"/>
              <a:gd name="connsiteX45" fmla="*/ 93600 w 3589200"/>
              <a:gd name="connsiteY45" fmla="*/ 2012400 h 2224800"/>
              <a:gd name="connsiteX46" fmla="*/ 133200 w 3589200"/>
              <a:gd name="connsiteY46" fmla="*/ 1933200 h 2224800"/>
              <a:gd name="connsiteX47" fmla="*/ 176400 w 3589200"/>
              <a:gd name="connsiteY47" fmla="*/ 1800000 h 2224800"/>
              <a:gd name="connsiteX48" fmla="*/ 230400 w 3589200"/>
              <a:gd name="connsiteY48" fmla="*/ 1519200 h 2224800"/>
              <a:gd name="connsiteX49" fmla="*/ 252000 w 3589200"/>
              <a:gd name="connsiteY49" fmla="*/ 1317600 h 2224800"/>
              <a:gd name="connsiteX50" fmla="*/ 262800 w 3589200"/>
              <a:gd name="connsiteY50" fmla="*/ 1227600 h 2224800"/>
              <a:gd name="connsiteX51" fmla="*/ 262800 w 3589200"/>
              <a:gd name="connsiteY51" fmla="*/ 1209600 h 2224800"/>
              <a:gd name="connsiteX52" fmla="*/ 270000 w 3589200"/>
              <a:gd name="connsiteY52" fmla="*/ 1195200 h 2224800"/>
              <a:gd name="connsiteX53" fmla="*/ 291600 w 3589200"/>
              <a:gd name="connsiteY53" fmla="*/ 1180800 h 2224800"/>
              <a:gd name="connsiteX54" fmla="*/ 306000 w 3589200"/>
              <a:gd name="connsiteY54" fmla="*/ 1180800 h 2224800"/>
              <a:gd name="connsiteX55" fmla="*/ 316800 w 3589200"/>
              <a:gd name="connsiteY55" fmla="*/ 1188000 h 2224800"/>
              <a:gd name="connsiteX56" fmla="*/ 327600 w 3589200"/>
              <a:gd name="connsiteY56" fmla="*/ 1206000 h 2224800"/>
              <a:gd name="connsiteX57" fmla="*/ 327600 w 3589200"/>
              <a:gd name="connsiteY57" fmla="*/ 1227600 h 2224800"/>
              <a:gd name="connsiteX58" fmla="*/ 338400 w 3589200"/>
              <a:gd name="connsiteY58" fmla="*/ 1429200 h 2224800"/>
              <a:gd name="connsiteX59" fmla="*/ 352800 w 3589200"/>
              <a:gd name="connsiteY59" fmla="*/ 1594800 h 2224800"/>
              <a:gd name="connsiteX60" fmla="*/ 370800 w 3589200"/>
              <a:gd name="connsiteY60" fmla="*/ 1702800 h 2224800"/>
              <a:gd name="connsiteX61" fmla="*/ 388800 w 3589200"/>
              <a:gd name="connsiteY61" fmla="*/ 1771200 h 2224800"/>
              <a:gd name="connsiteX62" fmla="*/ 406800 w 3589200"/>
              <a:gd name="connsiteY62" fmla="*/ 1807200 h 2224800"/>
              <a:gd name="connsiteX63" fmla="*/ 432000 w 3589200"/>
              <a:gd name="connsiteY63" fmla="*/ 1836000 h 2224800"/>
              <a:gd name="connsiteX64" fmla="*/ 460800 w 3589200"/>
              <a:gd name="connsiteY64" fmla="*/ 1850400 h 2224800"/>
              <a:gd name="connsiteX65" fmla="*/ 514800 w 3589200"/>
              <a:gd name="connsiteY65" fmla="*/ 1850400 h 2224800"/>
              <a:gd name="connsiteX66" fmla="*/ 558000 w 3589200"/>
              <a:gd name="connsiteY66" fmla="*/ 1843200 h 2224800"/>
              <a:gd name="connsiteX67" fmla="*/ 640800 w 3589200"/>
              <a:gd name="connsiteY67" fmla="*/ 1803600 h 2224800"/>
              <a:gd name="connsiteX68" fmla="*/ 1058400 w 3589200"/>
              <a:gd name="connsiteY68" fmla="*/ 1566000 h 2224800"/>
              <a:gd name="connsiteX69" fmla="*/ 1386000 w 3589200"/>
              <a:gd name="connsiteY69" fmla="*/ 1386000 h 2224800"/>
              <a:gd name="connsiteX70" fmla="*/ 1864800 w 3589200"/>
              <a:gd name="connsiteY70" fmla="*/ 1108800 h 2224800"/>
              <a:gd name="connsiteX71" fmla="*/ 2170800 w 3589200"/>
              <a:gd name="connsiteY71" fmla="*/ 936000 h 2224800"/>
              <a:gd name="connsiteX0" fmla="*/ 2170800 w 3589200"/>
              <a:gd name="connsiteY0" fmla="*/ 936000 h 2224800"/>
              <a:gd name="connsiteX1" fmla="*/ 2718000 w 3589200"/>
              <a:gd name="connsiteY1" fmla="*/ 622800 h 2224800"/>
              <a:gd name="connsiteX2" fmla="*/ 3009600 w 3589200"/>
              <a:gd name="connsiteY2" fmla="*/ 446400 h 2224800"/>
              <a:gd name="connsiteX3" fmla="*/ 3182400 w 3589200"/>
              <a:gd name="connsiteY3" fmla="*/ 342000 h 2224800"/>
              <a:gd name="connsiteX4" fmla="*/ 3348000 w 3589200"/>
              <a:gd name="connsiteY4" fmla="*/ 230400 h 2224800"/>
              <a:gd name="connsiteX5" fmla="*/ 3394800 w 3589200"/>
              <a:gd name="connsiteY5" fmla="*/ 194400 h 2224800"/>
              <a:gd name="connsiteX6" fmla="*/ 3434400 w 3589200"/>
              <a:gd name="connsiteY6" fmla="*/ 154800 h 2224800"/>
              <a:gd name="connsiteX7" fmla="*/ 3474000 w 3589200"/>
              <a:gd name="connsiteY7" fmla="*/ 108000 h 2224800"/>
              <a:gd name="connsiteX8" fmla="*/ 3488400 w 3589200"/>
              <a:gd name="connsiteY8" fmla="*/ 68400 h 2224800"/>
              <a:gd name="connsiteX9" fmla="*/ 3574800 w 3589200"/>
              <a:gd name="connsiteY9" fmla="*/ 0 h 2224800"/>
              <a:gd name="connsiteX10" fmla="*/ 3589200 w 3589200"/>
              <a:gd name="connsiteY10" fmla="*/ 93600 h 2224800"/>
              <a:gd name="connsiteX11" fmla="*/ 3589200 w 3589200"/>
              <a:gd name="connsiteY11" fmla="*/ 133200 h 2224800"/>
              <a:gd name="connsiteX12" fmla="*/ 3589200 w 3589200"/>
              <a:gd name="connsiteY12" fmla="*/ 205200 h 2224800"/>
              <a:gd name="connsiteX13" fmla="*/ 3589200 w 3589200"/>
              <a:gd name="connsiteY13" fmla="*/ 306000 h 2224800"/>
              <a:gd name="connsiteX14" fmla="*/ 3582000 w 3589200"/>
              <a:gd name="connsiteY14" fmla="*/ 378000 h 2224800"/>
              <a:gd name="connsiteX15" fmla="*/ 3560400 w 3589200"/>
              <a:gd name="connsiteY15" fmla="*/ 453600 h 2224800"/>
              <a:gd name="connsiteX16" fmla="*/ 3542400 w 3589200"/>
              <a:gd name="connsiteY16" fmla="*/ 486000 h 2224800"/>
              <a:gd name="connsiteX17" fmla="*/ 3513600 w 3589200"/>
              <a:gd name="connsiteY17" fmla="*/ 500400 h 2224800"/>
              <a:gd name="connsiteX18" fmla="*/ 3484800 w 3589200"/>
              <a:gd name="connsiteY18" fmla="*/ 511200 h 2224800"/>
              <a:gd name="connsiteX19" fmla="*/ 3380400 w 3589200"/>
              <a:gd name="connsiteY19" fmla="*/ 547200 h 2224800"/>
              <a:gd name="connsiteX20" fmla="*/ 3214800 w 3589200"/>
              <a:gd name="connsiteY20" fmla="*/ 608400 h 2224800"/>
              <a:gd name="connsiteX21" fmla="*/ 3067200 w 3589200"/>
              <a:gd name="connsiteY21" fmla="*/ 673200 h 2224800"/>
              <a:gd name="connsiteX22" fmla="*/ 2908800 w 3589200"/>
              <a:gd name="connsiteY22" fmla="*/ 752400 h 2224800"/>
              <a:gd name="connsiteX23" fmla="*/ 2574000 w 3589200"/>
              <a:gd name="connsiteY23" fmla="*/ 936000 h 2224800"/>
              <a:gd name="connsiteX24" fmla="*/ 1998000 w 3589200"/>
              <a:gd name="connsiteY24" fmla="*/ 1270800 h 2224800"/>
              <a:gd name="connsiteX25" fmla="*/ 1234800 w 3589200"/>
              <a:gd name="connsiteY25" fmla="*/ 1706400 h 2224800"/>
              <a:gd name="connsiteX26" fmla="*/ 1062000 w 3589200"/>
              <a:gd name="connsiteY26" fmla="*/ 1814400 h 2224800"/>
              <a:gd name="connsiteX27" fmla="*/ 950400 w 3589200"/>
              <a:gd name="connsiteY27" fmla="*/ 1890000 h 2224800"/>
              <a:gd name="connsiteX28" fmla="*/ 856800 w 3589200"/>
              <a:gd name="connsiteY28" fmla="*/ 1951200 h 2224800"/>
              <a:gd name="connsiteX29" fmla="*/ 745200 w 3589200"/>
              <a:gd name="connsiteY29" fmla="*/ 2026800 h 2224800"/>
              <a:gd name="connsiteX30" fmla="*/ 684000 w 3589200"/>
              <a:gd name="connsiteY30" fmla="*/ 2070000 h 2224800"/>
              <a:gd name="connsiteX31" fmla="*/ 640800 w 3589200"/>
              <a:gd name="connsiteY31" fmla="*/ 2102400 h 2224800"/>
              <a:gd name="connsiteX32" fmla="*/ 608400 w 3589200"/>
              <a:gd name="connsiteY32" fmla="*/ 2124000 h 2224800"/>
              <a:gd name="connsiteX33" fmla="*/ 568800 w 3589200"/>
              <a:gd name="connsiteY33" fmla="*/ 2142000 h 2224800"/>
              <a:gd name="connsiteX34" fmla="*/ 504000 w 3589200"/>
              <a:gd name="connsiteY34" fmla="*/ 2167200 h 2224800"/>
              <a:gd name="connsiteX35" fmla="*/ 378000 w 3589200"/>
              <a:gd name="connsiteY35" fmla="*/ 2192400 h 2224800"/>
              <a:gd name="connsiteX36" fmla="*/ 198000 w 3589200"/>
              <a:gd name="connsiteY36" fmla="*/ 2221200 h 2224800"/>
              <a:gd name="connsiteX37" fmla="*/ 97200 w 3589200"/>
              <a:gd name="connsiteY37" fmla="*/ 2224800 h 2224800"/>
              <a:gd name="connsiteX38" fmla="*/ 39600 w 3589200"/>
              <a:gd name="connsiteY38" fmla="*/ 2224800 h 2224800"/>
              <a:gd name="connsiteX39" fmla="*/ 21600 w 3589200"/>
              <a:gd name="connsiteY39" fmla="*/ 2217600 h 2224800"/>
              <a:gd name="connsiteX40" fmla="*/ 0 w 3589200"/>
              <a:gd name="connsiteY40" fmla="*/ 2192400 h 2224800"/>
              <a:gd name="connsiteX41" fmla="*/ 0 w 3589200"/>
              <a:gd name="connsiteY41" fmla="*/ 2163600 h 2224800"/>
              <a:gd name="connsiteX42" fmla="*/ 10800 w 3589200"/>
              <a:gd name="connsiteY42" fmla="*/ 2124000 h 2224800"/>
              <a:gd name="connsiteX43" fmla="*/ 39600 w 3589200"/>
              <a:gd name="connsiteY43" fmla="*/ 2080800 h 2224800"/>
              <a:gd name="connsiteX44" fmla="*/ 93600 w 3589200"/>
              <a:gd name="connsiteY44" fmla="*/ 2012400 h 2224800"/>
              <a:gd name="connsiteX45" fmla="*/ 133200 w 3589200"/>
              <a:gd name="connsiteY45" fmla="*/ 1933200 h 2224800"/>
              <a:gd name="connsiteX46" fmla="*/ 176400 w 3589200"/>
              <a:gd name="connsiteY46" fmla="*/ 1800000 h 2224800"/>
              <a:gd name="connsiteX47" fmla="*/ 230400 w 3589200"/>
              <a:gd name="connsiteY47" fmla="*/ 1519200 h 2224800"/>
              <a:gd name="connsiteX48" fmla="*/ 252000 w 3589200"/>
              <a:gd name="connsiteY48" fmla="*/ 1317600 h 2224800"/>
              <a:gd name="connsiteX49" fmla="*/ 262800 w 3589200"/>
              <a:gd name="connsiteY49" fmla="*/ 1227600 h 2224800"/>
              <a:gd name="connsiteX50" fmla="*/ 262800 w 3589200"/>
              <a:gd name="connsiteY50" fmla="*/ 1209600 h 2224800"/>
              <a:gd name="connsiteX51" fmla="*/ 270000 w 3589200"/>
              <a:gd name="connsiteY51" fmla="*/ 1195200 h 2224800"/>
              <a:gd name="connsiteX52" fmla="*/ 291600 w 3589200"/>
              <a:gd name="connsiteY52" fmla="*/ 1180800 h 2224800"/>
              <a:gd name="connsiteX53" fmla="*/ 306000 w 3589200"/>
              <a:gd name="connsiteY53" fmla="*/ 1180800 h 2224800"/>
              <a:gd name="connsiteX54" fmla="*/ 316800 w 3589200"/>
              <a:gd name="connsiteY54" fmla="*/ 1188000 h 2224800"/>
              <a:gd name="connsiteX55" fmla="*/ 327600 w 3589200"/>
              <a:gd name="connsiteY55" fmla="*/ 1206000 h 2224800"/>
              <a:gd name="connsiteX56" fmla="*/ 327600 w 3589200"/>
              <a:gd name="connsiteY56" fmla="*/ 1227600 h 2224800"/>
              <a:gd name="connsiteX57" fmla="*/ 338400 w 3589200"/>
              <a:gd name="connsiteY57" fmla="*/ 1429200 h 2224800"/>
              <a:gd name="connsiteX58" fmla="*/ 352800 w 3589200"/>
              <a:gd name="connsiteY58" fmla="*/ 1594800 h 2224800"/>
              <a:gd name="connsiteX59" fmla="*/ 370800 w 3589200"/>
              <a:gd name="connsiteY59" fmla="*/ 1702800 h 2224800"/>
              <a:gd name="connsiteX60" fmla="*/ 388800 w 3589200"/>
              <a:gd name="connsiteY60" fmla="*/ 1771200 h 2224800"/>
              <a:gd name="connsiteX61" fmla="*/ 406800 w 3589200"/>
              <a:gd name="connsiteY61" fmla="*/ 1807200 h 2224800"/>
              <a:gd name="connsiteX62" fmla="*/ 432000 w 3589200"/>
              <a:gd name="connsiteY62" fmla="*/ 1836000 h 2224800"/>
              <a:gd name="connsiteX63" fmla="*/ 460800 w 3589200"/>
              <a:gd name="connsiteY63" fmla="*/ 1850400 h 2224800"/>
              <a:gd name="connsiteX64" fmla="*/ 514800 w 3589200"/>
              <a:gd name="connsiteY64" fmla="*/ 1850400 h 2224800"/>
              <a:gd name="connsiteX65" fmla="*/ 558000 w 3589200"/>
              <a:gd name="connsiteY65" fmla="*/ 1843200 h 2224800"/>
              <a:gd name="connsiteX66" fmla="*/ 640800 w 3589200"/>
              <a:gd name="connsiteY66" fmla="*/ 1803600 h 2224800"/>
              <a:gd name="connsiteX67" fmla="*/ 1058400 w 3589200"/>
              <a:gd name="connsiteY67" fmla="*/ 1566000 h 2224800"/>
              <a:gd name="connsiteX68" fmla="*/ 1386000 w 3589200"/>
              <a:gd name="connsiteY68" fmla="*/ 1386000 h 2224800"/>
              <a:gd name="connsiteX69" fmla="*/ 1864800 w 3589200"/>
              <a:gd name="connsiteY69" fmla="*/ 1108800 h 2224800"/>
              <a:gd name="connsiteX70" fmla="*/ 2170800 w 3589200"/>
              <a:gd name="connsiteY70" fmla="*/ 936000 h 2224800"/>
              <a:gd name="connsiteX0" fmla="*/ 2170800 w 3589200"/>
              <a:gd name="connsiteY0" fmla="*/ 867600 h 2156400"/>
              <a:gd name="connsiteX1" fmla="*/ 2718000 w 3589200"/>
              <a:gd name="connsiteY1" fmla="*/ 554400 h 2156400"/>
              <a:gd name="connsiteX2" fmla="*/ 3009600 w 3589200"/>
              <a:gd name="connsiteY2" fmla="*/ 378000 h 2156400"/>
              <a:gd name="connsiteX3" fmla="*/ 3182400 w 3589200"/>
              <a:gd name="connsiteY3" fmla="*/ 273600 h 2156400"/>
              <a:gd name="connsiteX4" fmla="*/ 3348000 w 3589200"/>
              <a:gd name="connsiteY4" fmla="*/ 162000 h 2156400"/>
              <a:gd name="connsiteX5" fmla="*/ 3394800 w 3589200"/>
              <a:gd name="connsiteY5" fmla="*/ 126000 h 2156400"/>
              <a:gd name="connsiteX6" fmla="*/ 3434400 w 3589200"/>
              <a:gd name="connsiteY6" fmla="*/ 86400 h 2156400"/>
              <a:gd name="connsiteX7" fmla="*/ 3474000 w 3589200"/>
              <a:gd name="connsiteY7" fmla="*/ 39600 h 2156400"/>
              <a:gd name="connsiteX8" fmla="*/ 3488400 w 3589200"/>
              <a:gd name="connsiteY8" fmla="*/ 0 h 2156400"/>
              <a:gd name="connsiteX9" fmla="*/ 3589200 w 3589200"/>
              <a:gd name="connsiteY9" fmla="*/ 25200 h 2156400"/>
              <a:gd name="connsiteX10" fmla="*/ 3589200 w 3589200"/>
              <a:gd name="connsiteY10" fmla="*/ 64800 h 2156400"/>
              <a:gd name="connsiteX11" fmla="*/ 3589200 w 3589200"/>
              <a:gd name="connsiteY11" fmla="*/ 136800 h 2156400"/>
              <a:gd name="connsiteX12" fmla="*/ 3589200 w 3589200"/>
              <a:gd name="connsiteY12" fmla="*/ 237600 h 2156400"/>
              <a:gd name="connsiteX13" fmla="*/ 3582000 w 3589200"/>
              <a:gd name="connsiteY13" fmla="*/ 309600 h 2156400"/>
              <a:gd name="connsiteX14" fmla="*/ 3560400 w 3589200"/>
              <a:gd name="connsiteY14" fmla="*/ 385200 h 2156400"/>
              <a:gd name="connsiteX15" fmla="*/ 3542400 w 3589200"/>
              <a:gd name="connsiteY15" fmla="*/ 417600 h 2156400"/>
              <a:gd name="connsiteX16" fmla="*/ 3513600 w 3589200"/>
              <a:gd name="connsiteY16" fmla="*/ 432000 h 2156400"/>
              <a:gd name="connsiteX17" fmla="*/ 3484800 w 3589200"/>
              <a:gd name="connsiteY17" fmla="*/ 442800 h 2156400"/>
              <a:gd name="connsiteX18" fmla="*/ 3380400 w 3589200"/>
              <a:gd name="connsiteY18" fmla="*/ 478800 h 2156400"/>
              <a:gd name="connsiteX19" fmla="*/ 3214800 w 3589200"/>
              <a:gd name="connsiteY19" fmla="*/ 540000 h 2156400"/>
              <a:gd name="connsiteX20" fmla="*/ 3067200 w 3589200"/>
              <a:gd name="connsiteY20" fmla="*/ 604800 h 2156400"/>
              <a:gd name="connsiteX21" fmla="*/ 2908800 w 3589200"/>
              <a:gd name="connsiteY21" fmla="*/ 684000 h 2156400"/>
              <a:gd name="connsiteX22" fmla="*/ 2574000 w 3589200"/>
              <a:gd name="connsiteY22" fmla="*/ 867600 h 2156400"/>
              <a:gd name="connsiteX23" fmla="*/ 1998000 w 3589200"/>
              <a:gd name="connsiteY23" fmla="*/ 1202400 h 2156400"/>
              <a:gd name="connsiteX24" fmla="*/ 1234800 w 3589200"/>
              <a:gd name="connsiteY24" fmla="*/ 1638000 h 2156400"/>
              <a:gd name="connsiteX25" fmla="*/ 1062000 w 3589200"/>
              <a:gd name="connsiteY25" fmla="*/ 1746000 h 2156400"/>
              <a:gd name="connsiteX26" fmla="*/ 950400 w 3589200"/>
              <a:gd name="connsiteY26" fmla="*/ 1821600 h 2156400"/>
              <a:gd name="connsiteX27" fmla="*/ 856800 w 3589200"/>
              <a:gd name="connsiteY27" fmla="*/ 1882800 h 2156400"/>
              <a:gd name="connsiteX28" fmla="*/ 745200 w 3589200"/>
              <a:gd name="connsiteY28" fmla="*/ 1958400 h 2156400"/>
              <a:gd name="connsiteX29" fmla="*/ 684000 w 3589200"/>
              <a:gd name="connsiteY29" fmla="*/ 2001600 h 2156400"/>
              <a:gd name="connsiteX30" fmla="*/ 640800 w 3589200"/>
              <a:gd name="connsiteY30" fmla="*/ 2034000 h 2156400"/>
              <a:gd name="connsiteX31" fmla="*/ 608400 w 3589200"/>
              <a:gd name="connsiteY31" fmla="*/ 2055600 h 2156400"/>
              <a:gd name="connsiteX32" fmla="*/ 568800 w 3589200"/>
              <a:gd name="connsiteY32" fmla="*/ 2073600 h 2156400"/>
              <a:gd name="connsiteX33" fmla="*/ 504000 w 3589200"/>
              <a:gd name="connsiteY33" fmla="*/ 2098800 h 2156400"/>
              <a:gd name="connsiteX34" fmla="*/ 378000 w 3589200"/>
              <a:gd name="connsiteY34" fmla="*/ 2124000 h 2156400"/>
              <a:gd name="connsiteX35" fmla="*/ 198000 w 3589200"/>
              <a:gd name="connsiteY35" fmla="*/ 2152800 h 2156400"/>
              <a:gd name="connsiteX36" fmla="*/ 97200 w 3589200"/>
              <a:gd name="connsiteY36" fmla="*/ 2156400 h 2156400"/>
              <a:gd name="connsiteX37" fmla="*/ 39600 w 3589200"/>
              <a:gd name="connsiteY37" fmla="*/ 2156400 h 2156400"/>
              <a:gd name="connsiteX38" fmla="*/ 21600 w 3589200"/>
              <a:gd name="connsiteY38" fmla="*/ 2149200 h 2156400"/>
              <a:gd name="connsiteX39" fmla="*/ 0 w 3589200"/>
              <a:gd name="connsiteY39" fmla="*/ 2124000 h 2156400"/>
              <a:gd name="connsiteX40" fmla="*/ 0 w 3589200"/>
              <a:gd name="connsiteY40" fmla="*/ 2095200 h 2156400"/>
              <a:gd name="connsiteX41" fmla="*/ 10800 w 3589200"/>
              <a:gd name="connsiteY41" fmla="*/ 2055600 h 2156400"/>
              <a:gd name="connsiteX42" fmla="*/ 39600 w 3589200"/>
              <a:gd name="connsiteY42" fmla="*/ 2012400 h 2156400"/>
              <a:gd name="connsiteX43" fmla="*/ 93600 w 3589200"/>
              <a:gd name="connsiteY43" fmla="*/ 1944000 h 2156400"/>
              <a:gd name="connsiteX44" fmla="*/ 133200 w 3589200"/>
              <a:gd name="connsiteY44" fmla="*/ 1864800 h 2156400"/>
              <a:gd name="connsiteX45" fmla="*/ 176400 w 3589200"/>
              <a:gd name="connsiteY45" fmla="*/ 1731600 h 2156400"/>
              <a:gd name="connsiteX46" fmla="*/ 230400 w 3589200"/>
              <a:gd name="connsiteY46" fmla="*/ 1450800 h 2156400"/>
              <a:gd name="connsiteX47" fmla="*/ 252000 w 3589200"/>
              <a:gd name="connsiteY47" fmla="*/ 1249200 h 2156400"/>
              <a:gd name="connsiteX48" fmla="*/ 262800 w 3589200"/>
              <a:gd name="connsiteY48" fmla="*/ 1159200 h 2156400"/>
              <a:gd name="connsiteX49" fmla="*/ 262800 w 3589200"/>
              <a:gd name="connsiteY49" fmla="*/ 1141200 h 2156400"/>
              <a:gd name="connsiteX50" fmla="*/ 270000 w 3589200"/>
              <a:gd name="connsiteY50" fmla="*/ 1126800 h 2156400"/>
              <a:gd name="connsiteX51" fmla="*/ 291600 w 3589200"/>
              <a:gd name="connsiteY51" fmla="*/ 1112400 h 2156400"/>
              <a:gd name="connsiteX52" fmla="*/ 306000 w 3589200"/>
              <a:gd name="connsiteY52" fmla="*/ 1112400 h 2156400"/>
              <a:gd name="connsiteX53" fmla="*/ 316800 w 3589200"/>
              <a:gd name="connsiteY53" fmla="*/ 1119600 h 2156400"/>
              <a:gd name="connsiteX54" fmla="*/ 327600 w 3589200"/>
              <a:gd name="connsiteY54" fmla="*/ 1137600 h 2156400"/>
              <a:gd name="connsiteX55" fmla="*/ 327600 w 3589200"/>
              <a:gd name="connsiteY55" fmla="*/ 1159200 h 2156400"/>
              <a:gd name="connsiteX56" fmla="*/ 338400 w 3589200"/>
              <a:gd name="connsiteY56" fmla="*/ 1360800 h 2156400"/>
              <a:gd name="connsiteX57" fmla="*/ 352800 w 3589200"/>
              <a:gd name="connsiteY57" fmla="*/ 1526400 h 2156400"/>
              <a:gd name="connsiteX58" fmla="*/ 370800 w 3589200"/>
              <a:gd name="connsiteY58" fmla="*/ 1634400 h 2156400"/>
              <a:gd name="connsiteX59" fmla="*/ 388800 w 3589200"/>
              <a:gd name="connsiteY59" fmla="*/ 1702800 h 2156400"/>
              <a:gd name="connsiteX60" fmla="*/ 406800 w 3589200"/>
              <a:gd name="connsiteY60" fmla="*/ 1738800 h 2156400"/>
              <a:gd name="connsiteX61" fmla="*/ 432000 w 3589200"/>
              <a:gd name="connsiteY61" fmla="*/ 1767600 h 2156400"/>
              <a:gd name="connsiteX62" fmla="*/ 460800 w 3589200"/>
              <a:gd name="connsiteY62" fmla="*/ 1782000 h 2156400"/>
              <a:gd name="connsiteX63" fmla="*/ 514800 w 3589200"/>
              <a:gd name="connsiteY63" fmla="*/ 1782000 h 2156400"/>
              <a:gd name="connsiteX64" fmla="*/ 558000 w 3589200"/>
              <a:gd name="connsiteY64" fmla="*/ 1774800 h 2156400"/>
              <a:gd name="connsiteX65" fmla="*/ 640800 w 3589200"/>
              <a:gd name="connsiteY65" fmla="*/ 1735200 h 2156400"/>
              <a:gd name="connsiteX66" fmla="*/ 1058400 w 3589200"/>
              <a:gd name="connsiteY66" fmla="*/ 1497600 h 2156400"/>
              <a:gd name="connsiteX67" fmla="*/ 1386000 w 3589200"/>
              <a:gd name="connsiteY67" fmla="*/ 1317600 h 2156400"/>
              <a:gd name="connsiteX68" fmla="*/ 1864800 w 3589200"/>
              <a:gd name="connsiteY68" fmla="*/ 1040400 h 2156400"/>
              <a:gd name="connsiteX69" fmla="*/ 2170800 w 3589200"/>
              <a:gd name="connsiteY69" fmla="*/ 867600 h 2156400"/>
              <a:gd name="connsiteX0" fmla="*/ 2170800 w 3589200"/>
              <a:gd name="connsiteY0" fmla="*/ 867600 h 2156400"/>
              <a:gd name="connsiteX1" fmla="*/ 2718000 w 3589200"/>
              <a:gd name="connsiteY1" fmla="*/ 554400 h 2156400"/>
              <a:gd name="connsiteX2" fmla="*/ 3009600 w 3589200"/>
              <a:gd name="connsiteY2" fmla="*/ 378000 h 2156400"/>
              <a:gd name="connsiteX3" fmla="*/ 3182400 w 3589200"/>
              <a:gd name="connsiteY3" fmla="*/ 273600 h 2156400"/>
              <a:gd name="connsiteX4" fmla="*/ 3348000 w 3589200"/>
              <a:gd name="connsiteY4" fmla="*/ 162000 h 2156400"/>
              <a:gd name="connsiteX5" fmla="*/ 3394800 w 3589200"/>
              <a:gd name="connsiteY5" fmla="*/ 126000 h 2156400"/>
              <a:gd name="connsiteX6" fmla="*/ 3434400 w 3589200"/>
              <a:gd name="connsiteY6" fmla="*/ 86400 h 2156400"/>
              <a:gd name="connsiteX7" fmla="*/ 3474000 w 3589200"/>
              <a:gd name="connsiteY7" fmla="*/ 39600 h 2156400"/>
              <a:gd name="connsiteX8" fmla="*/ 3488400 w 3589200"/>
              <a:gd name="connsiteY8" fmla="*/ 0 h 2156400"/>
              <a:gd name="connsiteX9" fmla="*/ 3589200 w 3589200"/>
              <a:gd name="connsiteY9" fmla="*/ 64800 h 2156400"/>
              <a:gd name="connsiteX10" fmla="*/ 3589200 w 3589200"/>
              <a:gd name="connsiteY10" fmla="*/ 136800 h 2156400"/>
              <a:gd name="connsiteX11" fmla="*/ 3589200 w 3589200"/>
              <a:gd name="connsiteY11" fmla="*/ 237600 h 2156400"/>
              <a:gd name="connsiteX12" fmla="*/ 3582000 w 3589200"/>
              <a:gd name="connsiteY12" fmla="*/ 309600 h 2156400"/>
              <a:gd name="connsiteX13" fmla="*/ 3560400 w 3589200"/>
              <a:gd name="connsiteY13" fmla="*/ 385200 h 2156400"/>
              <a:gd name="connsiteX14" fmla="*/ 3542400 w 3589200"/>
              <a:gd name="connsiteY14" fmla="*/ 417600 h 2156400"/>
              <a:gd name="connsiteX15" fmla="*/ 3513600 w 3589200"/>
              <a:gd name="connsiteY15" fmla="*/ 432000 h 2156400"/>
              <a:gd name="connsiteX16" fmla="*/ 3484800 w 3589200"/>
              <a:gd name="connsiteY16" fmla="*/ 442800 h 2156400"/>
              <a:gd name="connsiteX17" fmla="*/ 3380400 w 3589200"/>
              <a:gd name="connsiteY17" fmla="*/ 478800 h 2156400"/>
              <a:gd name="connsiteX18" fmla="*/ 3214800 w 3589200"/>
              <a:gd name="connsiteY18" fmla="*/ 540000 h 2156400"/>
              <a:gd name="connsiteX19" fmla="*/ 3067200 w 3589200"/>
              <a:gd name="connsiteY19" fmla="*/ 604800 h 2156400"/>
              <a:gd name="connsiteX20" fmla="*/ 2908800 w 3589200"/>
              <a:gd name="connsiteY20" fmla="*/ 684000 h 2156400"/>
              <a:gd name="connsiteX21" fmla="*/ 2574000 w 3589200"/>
              <a:gd name="connsiteY21" fmla="*/ 867600 h 2156400"/>
              <a:gd name="connsiteX22" fmla="*/ 1998000 w 3589200"/>
              <a:gd name="connsiteY22" fmla="*/ 1202400 h 2156400"/>
              <a:gd name="connsiteX23" fmla="*/ 1234800 w 3589200"/>
              <a:gd name="connsiteY23" fmla="*/ 1638000 h 2156400"/>
              <a:gd name="connsiteX24" fmla="*/ 1062000 w 3589200"/>
              <a:gd name="connsiteY24" fmla="*/ 1746000 h 2156400"/>
              <a:gd name="connsiteX25" fmla="*/ 950400 w 3589200"/>
              <a:gd name="connsiteY25" fmla="*/ 1821600 h 2156400"/>
              <a:gd name="connsiteX26" fmla="*/ 856800 w 3589200"/>
              <a:gd name="connsiteY26" fmla="*/ 1882800 h 2156400"/>
              <a:gd name="connsiteX27" fmla="*/ 745200 w 3589200"/>
              <a:gd name="connsiteY27" fmla="*/ 1958400 h 2156400"/>
              <a:gd name="connsiteX28" fmla="*/ 684000 w 3589200"/>
              <a:gd name="connsiteY28" fmla="*/ 2001600 h 2156400"/>
              <a:gd name="connsiteX29" fmla="*/ 640800 w 3589200"/>
              <a:gd name="connsiteY29" fmla="*/ 2034000 h 2156400"/>
              <a:gd name="connsiteX30" fmla="*/ 608400 w 3589200"/>
              <a:gd name="connsiteY30" fmla="*/ 2055600 h 2156400"/>
              <a:gd name="connsiteX31" fmla="*/ 568800 w 3589200"/>
              <a:gd name="connsiteY31" fmla="*/ 2073600 h 2156400"/>
              <a:gd name="connsiteX32" fmla="*/ 504000 w 3589200"/>
              <a:gd name="connsiteY32" fmla="*/ 2098800 h 2156400"/>
              <a:gd name="connsiteX33" fmla="*/ 378000 w 3589200"/>
              <a:gd name="connsiteY33" fmla="*/ 2124000 h 2156400"/>
              <a:gd name="connsiteX34" fmla="*/ 198000 w 3589200"/>
              <a:gd name="connsiteY34" fmla="*/ 2152800 h 2156400"/>
              <a:gd name="connsiteX35" fmla="*/ 97200 w 3589200"/>
              <a:gd name="connsiteY35" fmla="*/ 2156400 h 2156400"/>
              <a:gd name="connsiteX36" fmla="*/ 39600 w 3589200"/>
              <a:gd name="connsiteY36" fmla="*/ 2156400 h 2156400"/>
              <a:gd name="connsiteX37" fmla="*/ 21600 w 3589200"/>
              <a:gd name="connsiteY37" fmla="*/ 2149200 h 2156400"/>
              <a:gd name="connsiteX38" fmla="*/ 0 w 3589200"/>
              <a:gd name="connsiteY38" fmla="*/ 2124000 h 2156400"/>
              <a:gd name="connsiteX39" fmla="*/ 0 w 3589200"/>
              <a:gd name="connsiteY39" fmla="*/ 2095200 h 2156400"/>
              <a:gd name="connsiteX40" fmla="*/ 10800 w 3589200"/>
              <a:gd name="connsiteY40" fmla="*/ 2055600 h 2156400"/>
              <a:gd name="connsiteX41" fmla="*/ 39600 w 3589200"/>
              <a:gd name="connsiteY41" fmla="*/ 2012400 h 2156400"/>
              <a:gd name="connsiteX42" fmla="*/ 93600 w 3589200"/>
              <a:gd name="connsiteY42" fmla="*/ 1944000 h 2156400"/>
              <a:gd name="connsiteX43" fmla="*/ 133200 w 3589200"/>
              <a:gd name="connsiteY43" fmla="*/ 1864800 h 2156400"/>
              <a:gd name="connsiteX44" fmla="*/ 176400 w 3589200"/>
              <a:gd name="connsiteY44" fmla="*/ 1731600 h 2156400"/>
              <a:gd name="connsiteX45" fmla="*/ 230400 w 3589200"/>
              <a:gd name="connsiteY45" fmla="*/ 1450800 h 2156400"/>
              <a:gd name="connsiteX46" fmla="*/ 252000 w 3589200"/>
              <a:gd name="connsiteY46" fmla="*/ 1249200 h 2156400"/>
              <a:gd name="connsiteX47" fmla="*/ 262800 w 3589200"/>
              <a:gd name="connsiteY47" fmla="*/ 1159200 h 2156400"/>
              <a:gd name="connsiteX48" fmla="*/ 262800 w 3589200"/>
              <a:gd name="connsiteY48" fmla="*/ 1141200 h 2156400"/>
              <a:gd name="connsiteX49" fmla="*/ 270000 w 3589200"/>
              <a:gd name="connsiteY49" fmla="*/ 1126800 h 2156400"/>
              <a:gd name="connsiteX50" fmla="*/ 291600 w 3589200"/>
              <a:gd name="connsiteY50" fmla="*/ 1112400 h 2156400"/>
              <a:gd name="connsiteX51" fmla="*/ 306000 w 3589200"/>
              <a:gd name="connsiteY51" fmla="*/ 1112400 h 2156400"/>
              <a:gd name="connsiteX52" fmla="*/ 316800 w 3589200"/>
              <a:gd name="connsiteY52" fmla="*/ 1119600 h 2156400"/>
              <a:gd name="connsiteX53" fmla="*/ 327600 w 3589200"/>
              <a:gd name="connsiteY53" fmla="*/ 1137600 h 2156400"/>
              <a:gd name="connsiteX54" fmla="*/ 327600 w 3589200"/>
              <a:gd name="connsiteY54" fmla="*/ 1159200 h 2156400"/>
              <a:gd name="connsiteX55" fmla="*/ 338400 w 3589200"/>
              <a:gd name="connsiteY55" fmla="*/ 1360800 h 2156400"/>
              <a:gd name="connsiteX56" fmla="*/ 352800 w 3589200"/>
              <a:gd name="connsiteY56" fmla="*/ 1526400 h 2156400"/>
              <a:gd name="connsiteX57" fmla="*/ 370800 w 3589200"/>
              <a:gd name="connsiteY57" fmla="*/ 1634400 h 2156400"/>
              <a:gd name="connsiteX58" fmla="*/ 388800 w 3589200"/>
              <a:gd name="connsiteY58" fmla="*/ 1702800 h 2156400"/>
              <a:gd name="connsiteX59" fmla="*/ 406800 w 3589200"/>
              <a:gd name="connsiteY59" fmla="*/ 1738800 h 2156400"/>
              <a:gd name="connsiteX60" fmla="*/ 432000 w 3589200"/>
              <a:gd name="connsiteY60" fmla="*/ 1767600 h 2156400"/>
              <a:gd name="connsiteX61" fmla="*/ 460800 w 3589200"/>
              <a:gd name="connsiteY61" fmla="*/ 1782000 h 2156400"/>
              <a:gd name="connsiteX62" fmla="*/ 514800 w 3589200"/>
              <a:gd name="connsiteY62" fmla="*/ 1782000 h 2156400"/>
              <a:gd name="connsiteX63" fmla="*/ 558000 w 3589200"/>
              <a:gd name="connsiteY63" fmla="*/ 1774800 h 2156400"/>
              <a:gd name="connsiteX64" fmla="*/ 640800 w 3589200"/>
              <a:gd name="connsiteY64" fmla="*/ 1735200 h 2156400"/>
              <a:gd name="connsiteX65" fmla="*/ 1058400 w 3589200"/>
              <a:gd name="connsiteY65" fmla="*/ 1497600 h 2156400"/>
              <a:gd name="connsiteX66" fmla="*/ 1386000 w 3589200"/>
              <a:gd name="connsiteY66" fmla="*/ 1317600 h 2156400"/>
              <a:gd name="connsiteX67" fmla="*/ 1864800 w 3589200"/>
              <a:gd name="connsiteY67" fmla="*/ 1040400 h 2156400"/>
              <a:gd name="connsiteX68" fmla="*/ 2170800 w 3589200"/>
              <a:gd name="connsiteY68" fmla="*/ 867600 h 2156400"/>
              <a:gd name="connsiteX0" fmla="*/ 2170800 w 3589200"/>
              <a:gd name="connsiteY0" fmla="*/ 828000 h 2116800"/>
              <a:gd name="connsiteX1" fmla="*/ 2718000 w 3589200"/>
              <a:gd name="connsiteY1" fmla="*/ 514800 h 2116800"/>
              <a:gd name="connsiteX2" fmla="*/ 3009600 w 3589200"/>
              <a:gd name="connsiteY2" fmla="*/ 338400 h 2116800"/>
              <a:gd name="connsiteX3" fmla="*/ 3182400 w 3589200"/>
              <a:gd name="connsiteY3" fmla="*/ 234000 h 2116800"/>
              <a:gd name="connsiteX4" fmla="*/ 3348000 w 3589200"/>
              <a:gd name="connsiteY4" fmla="*/ 122400 h 2116800"/>
              <a:gd name="connsiteX5" fmla="*/ 3394800 w 3589200"/>
              <a:gd name="connsiteY5" fmla="*/ 86400 h 2116800"/>
              <a:gd name="connsiteX6" fmla="*/ 3434400 w 3589200"/>
              <a:gd name="connsiteY6" fmla="*/ 46800 h 2116800"/>
              <a:gd name="connsiteX7" fmla="*/ 3474000 w 3589200"/>
              <a:gd name="connsiteY7" fmla="*/ 0 h 2116800"/>
              <a:gd name="connsiteX8" fmla="*/ 3589200 w 3589200"/>
              <a:gd name="connsiteY8" fmla="*/ 25200 h 2116800"/>
              <a:gd name="connsiteX9" fmla="*/ 3589200 w 3589200"/>
              <a:gd name="connsiteY9" fmla="*/ 97200 h 2116800"/>
              <a:gd name="connsiteX10" fmla="*/ 3589200 w 3589200"/>
              <a:gd name="connsiteY10" fmla="*/ 198000 h 2116800"/>
              <a:gd name="connsiteX11" fmla="*/ 3582000 w 3589200"/>
              <a:gd name="connsiteY11" fmla="*/ 270000 h 2116800"/>
              <a:gd name="connsiteX12" fmla="*/ 3560400 w 3589200"/>
              <a:gd name="connsiteY12" fmla="*/ 345600 h 2116800"/>
              <a:gd name="connsiteX13" fmla="*/ 3542400 w 3589200"/>
              <a:gd name="connsiteY13" fmla="*/ 378000 h 2116800"/>
              <a:gd name="connsiteX14" fmla="*/ 3513600 w 3589200"/>
              <a:gd name="connsiteY14" fmla="*/ 392400 h 2116800"/>
              <a:gd name="connsiteX15" fmla="*/ 3484800 w 3589200"/>
              <a:gd name="connsiteY15" fmla="*/ 403200 h 2116800"/>
              <a:gd name="connsiteX16" fmla="*/ 3380400 w 3589200"/>
              <a:gd name="connsiteY16" fmla="*/ 439200 h 2116800"/>
              <a:gd name="connsiteX17" fmla="*/ 3214800 w 3589200"/>
              <a:gd name="connsiteY17" fmla="*/ 500400 h 2116800"/>
              <a:gd name="connsiteX18" fmla="*/ 3067200 w 3589200"/>
              <a:gd name="connsiteY18" fmla="*/ 565200 h 2116800"/>
              <a:gd name="connsiteX19" fmla="*/ 2908800 w 3589200"/>
              <a:gd name="connsiteY19" fmla="*/ 644400 h 2116800"/>
              <a:gd name="connsiteX20" fmla="*/ 2574000 w 3589200"/>
              <a:gd name="connsiteY20" fmla="*/ 828000 h 2116800"/>
              <a:gd name="connsiteX21" fmla="*/ 1998000 w 3589200"/>
              <a:gd name="connsiteY21" fmla="*/ 1162800 h 2116800"/>
              <a:gd name="connsiteX22" fmla="*/ 1234800 w 3589200"/>
              <a:gd name="connsiteY22" fmla="*/ 1598400 h 2116800"/>
              <a:gd name="connsiteX23" fmla="*/ 1062000 w 3589200"/>
              <a:gd name="connsiteY23" fmla="*/ 1706400 h 2116800"/>
              <a:gd name="connsiteX24" fmla="*/ 950400 w 3589200"/>
              <a:gd name="connsiteY24" fmla="*/ 1782000 h 2116800"/>
              <a:gd name="connsiteX25" fmla="*/ 856800 w 3589200"/>
              <a:gd name="connsiteY25" fmla="*/ 1843200 h 2116800"/>
              <a:gd name="connsiteX26" fmla="*/ 745200 w 3589200"/>
              <a:gd name="connsiteY26" fmla="*/ 1918800 h 2116800"/>
              <a:gd name="connsiteX27" fmla="*/ 684000 w 3589200"/>
              <a:gd name="connsiteY27" fmla="*/ 1962000 h 2116800"/>
              <a:gd name="connsiteX28" fmla="*/ 640800 w 3589200"/>
              <a:gd name="connsiteY28" fmla="*/ 1994400 h 2116800"/>
              <a:gd name="connsiteX29" fmla="*/ 608400 w 3589200"/>
              <a:gd name="connsiteY29" fmla="*/ 2016000 h 2116800"/>
              <a:gd name="connsiteX30" fmla="*/ 568800 w 3589200"/>
              <a:gd name="connsiteY30" fmla="*/ 2034000 h 2116800"/>
              <a:gd name="connsiteX31" fmla="*/ 504000 w 3589200"/>
              <a:gd name="connsiteY31" fmla="*/ 2059200 h 2116800"/>
              <a:gd name="connsiteX32" fmla="*/ 378000 w 3589200"/>
              <a:gd name="connsiteY32" fmla="*/ 2084400 h 2116800"/>
              <a:gd name="connsiteX33" fmla="*/ 198000 w 3589200"/>
              <a:gd name="connsiteY33" fmla="*/ 2113200 h 2116800"/>
              <a:gd name="connsiteX34" fmla="*/ 97200 w 3589200"/>
              <a:gd name="connsiteY34" fmla="*/ 2116800 h 2116800"/>
              <a:gd name="connsiteX35" fmla="*/ 39600 w 3589200"/>
              <a:gd name="connsiteY35" fmla="*/ 2116800 h 2116800"/>
              <a:gd name="connsiteX36" fmla="*/ 21600 w 3589200"/>
              <a:gd name="connsiteY36" fmla="*/ 2109600 h 2116800"/>
              <a:gd name="connsiteX37" fmla="*/ 0 w 3589200"/>
              <a:gd name="connsiteY37" fmla="*/ 2084400 h 2116800"/>
              <a:gd name="connsiteX38" fmla="*/ 0 w 3589200"/>
              <a:gd name="connsiteY38" fmla="*/ 2055600 h 2116800"/>
              <a:gd name="connsiteX39" fmla="*/ 10800 w 3589200"/>
              <a:gd name="connsiteY39" fmla="*/ 2016000 h 2116800"/>
              <a:gd name="connsiteX40" fmla="*/ 39600 w 3589200"/>
              <a:gd name="connsiteY40" fmla="*/ 1972800 h 2116800"/>
              <a:gd name="connsiteX41" fmla="*/ 93600 w 3589200"/>
              <a:gd name="connsiteY41" fmla="*/ 1904400 h 2116800"/>
              <a:gd name="connsiteX42" fmla="*/ 133200 w 3589200"/>
              <a:gd name="connsiteY42" fmla="*/ 1825200 h 2116800"/>
              <a:gd name="connsiteX43" fmla="*/ 176400 w 3589200"/>
              <a:gd name="connsiteY43" fmla="*/ 1692000 h 2116800"/>
              <a:gd name="connsiteX44" fmla="*/ 230400 w 3589200"/>
              <a:gd name="connsiteY44" fmla="*/ 1411200 h 2116800"/>
              <a:gd name="connsiteX45" fmla="*/ 252000 w 3589200"/>
              <a:gd name="connsiteY45" fmla="*/ 1209600 h 2116800"/>
              <a:gd name="connsiteX46" fmla="*/ 262800 w 3589200"/>
              <a:gd name="connsiteY46" fmla="*/ 1119600 h 2116800"/>
              <a:gd name="connsiteX47" fmla="*/ 262800 w 3589200"/>
              <a:gd name="connsiteY47" fmla="*/ 1101600 h 2116800"/>
              <a:gd name="connsiteX48" fmla="*/ 270000 w 3589200"/>
              <a:gd name="connsiteY48" fmla="*/ 1087200 h 2116800"/>
              <a:gd name="connsiteX49" fmla="*/ 291600 w 3589200"/>
              <a:gd name="connsiteY49" fmla="*/ 1072800 h 2116800"/>
              <a:gd name="connsiteX50" fmla="*/ 306000 w 3589200"/>
              <a:gd name="connsiteY50" fmla="*/ 1072800 h 2116800"/>
              <a:gd name="connsiteX51" fmla="*/ 316800 w 3589200"/>
              <a:gd name="connsiteY51" fmla="*/ 1080000 h 2116800"/>
              <a:gd name="connsiteX52" fmla="*/ 327600 w 3589200"/>
              <a:gd name="connsiteY52" fmla="*/ 1098000 h 2116800"/>
              <a:gd name="connsiteX53" fmla="*/ 327600 w 3589200"/>
              <a:gd name="connsiteY53" fmla="*/ 1119600 h 2116800"/>
              <a:gd name="connsiteX54" fmla="*/ 338400 w 3589200"/>
              <a:gd name="connsiteY54" fmla="*/ 1321200 h 2116800"/>
              <a:gd name="connsiteX55" fmla="*/ 352800 w 3589200"/>
              <a:gd name="connsiteY55" fmla="*/ 1486800 h 2116800"/>
              <a:gd name="connsiteX56" fmla="*/ 370800 w 3589200"/>
              <a:gd name="connsiteY56" fmla="*/ 1594800 h 2116800"/>
              <a:gd name="connsiteX57" fmla="*/ 388800 w 3589200"/>
              <a:gd name="connsiteY57" fmla="*/ 1663200 h 2116800"/>
              <a:gd name="connsiteX58" fmla="*/ 406800 w 3589200"/>
              <a:gd name="connsiteY58" fmla="*/ 1699200 h 2116800"/>
              <a:gd name="connsiteX59" fmla="*/ 432000 w 3589200"/>
              <a:gd name="connsiteY59" fmla="*/ 1728000 h 2116800"/>
              <a:gd name="connsiteX60" fmla="*/ 460800 w 3589200"/>
              <a:gd name="connsiteY60" fmla="*/ 1742400 h 2116800"/>
              <a:gd name="connsiteX61" fmla="*/ 514800 w 3589200"/>
              <a:gd name="connsiteY61" fmla="*/ 1742400 h 2116800"/>
              <a:gd name="connsiteX62" fmla="*/ 558000 w 3589200"/>
              <a:gd name="connsiteY62" fmla="*/ 1735200 h 2116800"/>
              <a:gd name="connsiteX63" fmla="*/ 640800 w 3589200"/>
              <a:gd name="connsiteY63" fmla="*/ 1695600 h 2116800"/>
              <a:gd name="connsiteX64" fmla="*/ 1058400 w 3589200"/>
              <a:gd name="connsiteY64" fmla="*/ 1458000 h 2116800"/>
              <a:gd name="connsiteX65" fmla="*/ 1386000 w 3589200"/>
              <a:gd name="connsiteY65" fmla="*/ 1278000 h 2116800"/>
              <a:gd name="connsiteX66" fmla="*/ 1864800 w 3589200"/>
              <a:gd name="connsiteY66" fmla="*/ 1000800 h 2116800"/>
              <a:gd name="connsiteX67" fmla="*/ 2170800 w 3589200"/>
              <a:gd name="connsiteY67" fmla="*/ 828000 h 2116800"/>
              <a:gd name="connsiteX0" fmla="*/ 2170800 w 3589200"/>
              <a:gd name="connsiteY0" fmla="*/ 802800 h 2091600"/>
              <a:gd name="connsiteX1" fmla="*/ 2718000 w 3589200"/>
              <a:gd name="connsiteY1" fmla="*/ 489600 h 2091600"/>
              <a:gd name="connsiteX2" fmla="*/ 3009600 w 3589200"/>
              <a:gd name="connsiteY2" fmla="*/ 313200 h 2091600"/>
              <a:gd name="connsiteX3" fmla="*/ 3182400 w 3589200"/>
              <a:gd name="connsiteY3" fmla="*/ 208800 h 2091600"/>
              <a:gd name="connsiteX4" fmla="*/ 3348000 w 3589200"/>
              <a:gd name="connsiteY4" fmla="*/ 97200 h 2091600"/>
              <a:gd name="connsiteX5" fmla="*/ 3394800 w 3589200"/>
              <a:gd name="connsiteY5" fmla="*/ 61200 h 2091600"/>
              <a:gd name="connsiteX6" fmla="*/ 3434400 w 3589200"/>
              <a:gd name="connsiteY6" fmla="*/ 21600 h 2091600"/>
              <a:gd name="connsiteX7" fmla="*/ 3589200 w 3589200"/>
              <a:gd name="connsiteY7" fmla="*/ 0 h 2091600"/>
              <a:gd name="connsiteX8" fmla="*/ 3589200 w 3589200"/>
              <a:gd name="connsiteY8" fmla="*/ 72000 h 2091600"/>
              <a:gd name="connsiteX9" fmla="*/ 3589200 w 3589200"/>
              <a:gd name="connsiteY9" fmla="*/ 172800 h 2091600"/>
              <a:gd name="connsiteX10" fmla="*/ 3582000 w 3589200"/>
              <a:gd name="connsiteY10" fmla="*/ 244800 h 2091600"/>
              <a:gd name="connsiteX11" fmla="*/ 3560400 w 3589200"/>
              <a:gd name="connsiteY11" fmla="*/ 320400 h 2091600"/>
              <a:gd name="connsiteX12" fmla="*/ 3542400 w 3589200"/>
              <a:gd name="connsiteY12" fmla="*/ 352800 h 2091600"/>
              <a:gd name="connsiteX13" fmla="*/ 3513600 w 3589200"/>
              <a:gd name="connsiteY13" fmla="*/ 367200 h 2091600"/>
              <a:gd name="connsiteX14" fmla="*/ 3484800 w 3589200"/>
              <a:gd name="connsiteY14" fmla="*/ 378000 h 2091600"/>
              <a:gd name="connsiteX15" fmla="*/ 3380400 w 3589200"/>
              <a:gd name="connsiteY15" fmla="*/ 414000 h 2091600"/>
              <a:gd name="connsiteX16" fmla="*/ 3214800 w 3589200"/>
              <a:gd name="connsiteY16" fmla="*/ 475200 h 2091600"/>
              <a:gd name="connsiteX17" fmla="*/ 3067200 w 3589200"/>
              <a:gd name="connsiteY17" fmla="*/ 540000 h 2091600"/>
              <a:gd name="connsiteX18" fmla="*/ 2908800 w 3589200"/>
              <a:gd name="connsiteY18" fmla="*/ 619200 h 2091600"/>
              <a:gd name="connsiteX19" fmla="*/ 2574000 w 3589200"/>
              <a:gd name="connsiteY19" fmla="*/ 802800 h 2091600"/>
              <a:gd name="connsiteX20" fmla="*/ 1998000 w 3589200"/>
              <a:gd name="connsiteY20" fmla="*/ 1137600 h 2091600"/>
              <a:gd name="connsiteX21" fmla="*/ 1234800 w 3589200"/>
              <a:gd name="connsiteY21" fmla="*/ 1573200 h 2091600"/>
              <a:gd name="connsiteX22" fmla="*/ 1062000 w 3589200"/>
              <a:gd name="connsiteY22" fmla="*/ 1681200 h 2091600"/>
              <a:gd name="connsiteX23" fmla="*/ 950400 w 3589200"/>
              <a:gd name="connsiteY23" fmla="*/ 1756800 h 2091600"/>
              <a:gd name="connsiteX24" fmla="*/ 856800 w 3589200"/>
              <a:gd name="connsiteY24" fmla="*/ 1818000 h 2091600"/>
              <a:gd name="connsiteX25" fmla="*/ 745200 w 3589200"/>
              <a:gd name="connsiteY25" fmla="*/ 1893600 h 2091600"/>
              <a:gd name="connsiteX26" fmla="*/ 684000 w 3589200"/>
              <a:gd name="connsiteY26" fmla="*/ 1936800 h 2091600"/>
              <a:gd name="connsiteX27" fmla="*/ 640800 w 3589200"/>
              <a:gd name="connsiteY27" fmla="*/ 1969200 h 2091600"/>
              <a:gd name="connsiteX28" fmla="*/ 608400 w 3589200"/>
              <a:gd name="connsiteY28" fmla="*/ 1990800 h 2091600"/>
              <a:gd name="connsiteX29" fmla="*/ 568800 w 3589200"/>
              <a:gd name="connsiteY29" fmla="*/ 2008800 h 2091600"/>
              <a:gd name="connsiteX30" fmla="*/ 504000 w 3589200"/>
              <a:gd name="connsiteY30" fmla="*/ 2034000 h 2091600"/>
              <a:gd name="connsiteX31" fmla="*/ 378000 w 3589200"/>
              <a:gd name="connsiteY31" fmla="*/ 2059200 h 2091600"/>
              <a:gd name="connsiteX32" fmla="*/ 198000 w 3589200"/>
              <a:gd name="connsiteY32" fmla="*/ 2088000 h 2091600"/>
              <a:gd name="connsiteX33" fmla="*/ 97200 w 3589200"/>
              <a:gd name="connsiteY33" fmla="*/ 2091600 h 2091600"/>
              <a:gd name="connsiteX34" fmla="*/ 39600 w 3589200"/>
              <a:gd name="connsiteY34" fmla="*/ 2091600 h 2091600"/>
              <a:gd name="connsiteX35" fmla="*/ 21600 w 3589200"/>
              <a:gd name="connsiteY35" fmla="*/ 2084400 h 2091600"/>
              <a:gd name="connsiteX36" fmla="*/ 0 w 3589200"/>
              <a:gd name="connsiteY36" fmla="*/ 2059200 h 2091600"/>
              <a:gd name="connsiteX37" fmla="*/ 0 w 3589200"/>
              <a:gd name="connsiteY37" fmla="*/ 2030400 h 2091600"/>
              <a:gd name="connsiteX38" fmla="*/ 10800 w 3589200"/>
              <a:gd name="connsiteY38" fmla="*/ 1990800 h 2091600"/>
              <a:gd name="connsiteX39" fmla="*/ 39600 w 3589200"/>
              <a:gd name="connsiteY39" fmla="*/ 1947600 h 2091600"/>
              <a:gd name="connsiteX40" fmla="*/ 93600 w 3589200"/>
              <a:gd name="connsiteY40" fmla="*/ 1879200 h 2091600"/>
              <a:gd name="connsiteX41" fmla="*/ 133200 w 3589200"/>
              <a:gd name="connsiteY41" fmla="*/ 1800000 h 2091600"/>
              <a:gd name="connsiteX42" fmla="*/ 176400 w 3589200"/>
              <a:gd name="connsiteY42" fmla="*/ 1666800 h 2091600"/>
              <a:gd name="connsiteX43" fmla="*/ 230400 w 3589200"/>
              <a:gd name="connsiteY43" fmla="*/ 1386000 h 2091600"/>
              <a:gd name="connsiteX44" fmla="*/ 252000 w 3589200"/>
              <a:gd name="connsiteY44" fmla="*/ 1184400 h 2091600"/>
              <a:gd name="connsiteX45" fmla="*/ 262800 w 3589200"/>
              <a:gd name="connsiteY45" fmla="*/ 1094400 h 2091600"/>
              <a:gd name="connsiteX46" fmla="*/ 262800 w 3589200"/>
              <a:gd name="connsiteY46" fmla="*/ 1076400 h 2091600"/>
              <a:gd name="connsiteX47" fmla="*/ 270000 w 3589200"/>
              <a:gd name="connsiteY47" fmla="*/ 1062000 h 2091600"/>
              <a:gd name="connsiteX48" fmla="*/ 291600 w 3589200"/>
              <a:gd name="connsiteY48" fmla="*/ 1047600 h 2091600"/>
              <a:gd name="connsiteX49" fmla="*/ 306000 w 3589200"/>
              <a:gd name="connsiteY49" fmla="*/ 1047600 h 2091600"/>
              <a:gd name="connsiteX50" fmla="*/ 316800 w 3589200"/>
              <a:gd name="connsiteY50" fmla="*/ 1054800 h 2091600"/>
              <a:gd name="connsiteX51" fmla="*/ 327600 w 3589200"/>
              <a:gd name="connsiteY51" fmla="*/ 1072800 h 2091600"/>
              <a:gd name="connsiteX52" fmla="*/ 327600 w 3589200"/>
              <a:gd name="connsiteY52" fmla="*/ 1094400 h 2091600"/>
              <a:gd name="connsiteX53" fmla="*/ 338400 w 3589200"/>
              <a:gd name="connsiteY53" fmla="*/ 1296000 h 2091600"/>
              <a:gd name="connsiteX54" fmla="*/ 352800 w 3589200"/>
              <a:gd name="connsiteY54" fmla="*/ 1461600 h 2091600"/>
              <a:gd name="connsiteX55" fmla="*/ 370800 w 3589200"/>
              <a:gd name="connsiteY55" fmla="*/ 1569600 h 2091600"/>
              <a:gd name="connsiteX56" fmla="*/ 388800 w 3589200"/>
              <a:gd name="connsiteY56" fmla="*/ 1638000 h 2091600"/>
              <a:gd name="connsiteX57" fmla="*/ 406800 w 3589200"/>
              <a:gd name="connsiteY57" fmla="*/ 1674000 h 2091600"/>
              <a:gd name="connsiteX58" fmla="*/ 432000 w 3589200"/>
              <a:gd name="connsiteY58" fmla="*/ 1702800 h 2091600"/>
              <a:gd name="connsiteX59" fmla="*/ 460800 w 3589200"/>
              <a:gd name="connsiteY59" fmla="*/ 1717200 h 2091600"/>
              <a:gd name="connsiteX60" fmla="*/ 514800 w 3589200"/>
              <a:gd name="connsiteY60" fmla="*/ 1717200 h 2091600"/>
              <a:gd name="connsiteX61" fmla="*/ 558000 w 3589200"/>
              <a:gd name="connsiteY61" fmla="*/ 1710000 h 2091600"/>
              <a:gd name="connsiteX62" fmla="*/ 640800 w 3589200"/>
              <a:gd name="connsiteY62" fmla="*/ 1670400 h 2091600"/>
              <a:gd name="connsiteX63" fmla="*/ 1058400 w 3589200"/>
              <a:gd name="connsiteY63" fmla="*/ 1432800 h 2091600"/>
              <a:gd name="connsiteX64" fmla="*/ 1386000 w 3589200"/>
              <a:gd name="connsiteY64" fmla="*/ 1252800 h 2091600"/>
              <a:gd name="connsiteX65" fmla="*/ 1864800 w 3589200"/>
              <a:gd name="connsiteY65" fmla="*/ 975600 h 2091600"/>
              <a:gd name="connsiteX66" fmla="*/ 2170800 w 3589200"/>
              <a:gd name="connsiteY66" fmla="*/ 802800 h 2091600"/>
              <a:gd name="connsiteX0" fmla="*/ 2170800 w 3589200"/>
              <a:gd name="connsiteY0" fmla="*/ 802800 h 2091600"/>
              <a:gd name="connsiteX1" fmla="*/ 2718000 w 3589200"/>
              <a:gd name="connsiteY1" fmla="*/ 489600 h 2091600"/>
              <a:gd name="connsiteX2" fmla="*/ 3009600 w 3589200"/>
              <a:gd name="connsiteY2" fmla="*/ 313200 h 2091600"/>
              <a:gd name="connsiteX3" fmla="*/ 3182400 w 3589200"/>
              <a:gd name="connsiteY3" fmla="*/ 208800 h 2091600"/>
              <a:gd name="connsiteX4" fmla="*/ 3348000 w 3589200"/>
              <a:gd name="connsiteY4" fmla="*/ 97200 h 2091600"/>
              <a:gd name="connsiteX5" fmla="*/ 3394800 w 3589200"/>
              <a:gd name="connsiteY5" fmla="*/ 61200 h 2091600"/>
              <a:gd name="connsiteX6" fmla="*/ 3589200 w 3589200"/>
              <a:gd name="connsiteY6" fmla="*/ 0 h 2091600"/>
              <a:gd name="connsiteX7" fmla="*/ 3589200 w 3589200"/>
              <a:gd name="connsiteY7" fmla="*/ 72000 h 2091600"/>
              <a:gd name="connsiteX8" fmla="*/ 3589200 w 3589200"/>
              <a:gd name="connsiteY8" fmla="*/ 172800 h 2091600"/>
              <a:gd name="connsiteX9" fmla="*/ 3582000 w 3589200"/>
              <a:gd name="connsiteY9" fmla="*/ 244800 h 2091600"/>
              <a:gd name="connsiteX10" fmla="*/ 3560400 w 3589200"/>
              <a:gd name="connsiteY10" fmla="*/ 320400 h 2091600"/>
              <a:gd name="connsiteX11" fmla="*/ 3542400 w 3589200"/>
              <a:gd name="connsiteY11" fmla="*/ 352800 h 2091600"/>
              <a:gd name="connsiteX12" fmla="*/ 3513600 w 3589200"/>
              <a:gd name="connsiteY12" fmla="*/ 367200 h 2091600"/>
              <a:gd name="connsiteX13" fmla="*/ 3484800 w 3589200"/>
              <a:gd name="connsiteY13" fmla="*/ 378000 h 2091600"/>
              <a:gd name="connsiteX14" fmla="*/ 3380400 w 3589200"/>
              <a:gd name="connsiteY14" fmla="*/ 414000 h 2091600"/>
              <a:gd name="connsiteX15" fmla="*/ 3214800 w 3589200"/>
              <a:gd name="connsiteY15" fmla="*/ 475200 h 2091600"/>
              <a:gd name="connsiteX16" fmla="*/ 3067200 w 3589200"/>
              <a:gd name="connsiteY16" fmla="*/ 540000 h 2091600"/>
              <a:gd name="connsiteX17" fmla="*/ 2908800 w 3589200"/>
              <a:gd name="connsiteY17" fmla="*/ 619200 h 2091600"/>
              <a:gd name="connsiteX18" fmla="*/ 2574000 w 3589200"/>
              <a:gd name="connsiteY18" fmla="*/ 802800 h 2091600"/>
              <a:gd name="connsiteX19" fmla="*/ 1998000 w 3589200"/>
              <a:gd name="connsiteY19" fmla="*/ 1137600 h 2091600"/>
              <a:gd name="connsiteX20" fmla="*/ 1234800 w 3589200"/>
              <a:gd name="connsiteY20" fmla="*/ 1573200 h 2091600"/>
              <a:gd name="connsiteX21" fmla="*/ 1062000 w 3589200"/>
              <a:gd name="connsiteY21" fmla="*/ 1681200 h 2091600"/>
              <a:gd name="connsiteX22" fmla="*/ 950400 w 3589200"/>
              <a:gd name="connsiteY22" fmla="*/ 1756800 h 2091600"/>
              <a:gd name="connsiteX23" fmla="*/ 856800 w 3589200"/>
              <a:gd name="connsiteY23" fmla="*/ 1818000 h 2091600"/>
              <a:gd name="connsiteX24" fmla="*/ 745200 w 3589200"/>
              <a:gd name="connsiteY24" fmla="*/ 1893600 h 2091600"/>
              <a:gd name="connsiteX25" fmla="*/ 684000 w 3589200"/>
              <a:gd name="connsiteY25" fmla="*/ 1936800 h 2091600"/>
              <a:gd name="connsiteX26" fmla="*/ 640800 w 3589200"/>
              <a:gd name="connsiteY26" fmla="*/ 1969200 h 2091600"/>
              <a:gd name="connsiteX27" fmla="*/ 608400 w 3589200"/>
              <a:gd name="connsiteY27" fmla="*/ 1990800 h 2091600"/>
              <a:gd name="connsiteX28" fmla="*/ 568800 w 3589200"/>
              <a:gd name="connsiteY28" fmla="*/ 2008800 h 2091600"/>
              <a:gd name="connsiteX29" fmla="*/ 504000 w 3589200"/>
              <a:gd name="connsiteY29" fmla="*/ 2034000 h 2091600"/>
              <a:gd name="connsiteX30" fmla="*/ 378000 w 3589200"/>
              <a:gd name="connsiteY30" fmla="*/ 2059200 h 2091600"/>
              <a:gd name="connsiteX31" fmla="*/ 198000 w 3589200"/>
              <a:gd name="connsiteY31" fmla="*/ 2088000 h 2091600"/>
              <a:gd name="connsiteX32" fmla="*/ 97200 w 3589200"/>
              <a:gd name="connsiteY32" fmla="*/ 2091600 h 2091600"/>
              <a:gd name="connsiteX33" fmla="*/ 39600 w 3589200"/>
              <a:gd name="connsiteY33" fmla="*/ 2091600 h 2091600"/>
              <a:gd name="connsiteX34" fmla="*/ 21600 w 3589200"/>
              <a:gd name="connsiteY34" fmla="*/ 2084400 h 2091600"/>
              <a:gd name="connsiteX35" fmla="*/ 0 w 3589200"/>
              <a:gd name="connsiteY35" fmla="*/ 2059200 h 2091600"/>
              <a:gd name="connsiteX36" fmla="*/ 0 w 3589200"/>
              <a:gd name="connsiteY36" fmla="*/ 2030400 h 2091600"/>
              <a:gd name="connsiteX37" fmla="*/ 10800 w 3589200"/>
              <a:gd name="connsiteY37" fmla="*/ 1990800 h 2091600"/>
              <a:gd name="connsiteX38" fmla="*/ 39600 w 3589200"/>
              <a:gd name="connsiteY38" fmla="*/ 1947600 h 2091600"/>
              <a:gd name="connsiteX39" fmla="*/ 93600 w 3589200"/>
              <a:gd name="connsiteY39" fmla="*/ 1879200 h 2091600"/>
              <a:gd name="connsiteX40" fmla="*/ 133200 w 3589200"/>
              <a:gd name="connsiteY40" fmla="*/ 1800000 h 2091600"/>
              <a:gd name="connsiteX41" fmla="*/ 176400 w 3589200"/>
              <a:gd name="connsiteY41" fmla="*/ 1666800 h 2091600"/>
              <a:gd name="connsiteX42" fmla="*/ 230400 w 3589200"/>
              <a:gd name="connsiteY42" fmla="*/ 1386000 h 2091600"/>
              <a:gd name="connsiteX43" fmla="*/ 252000 w 3589200"/>
              <a:gd name="connsiteY43" fmla="*/ 1184400 h 2091600"/>
              <a:gd name="connsiteX44" fmla="*/ 262800 w 3589200"/>
              <a:gd name="connsiteY44" fmla="*/ 1094400 h 2091600"/>
              <a:gd name="connsiteX45" fmla="*/ 262800 w 3589200"/>
              <a:gd name="connsiteY45" fmla="*/ 1076400 h 2091600"/>
              <a:gd name="connsiteX46" fmla="*/ 270000 w 3589200"/>
              <a:gd name="connsiteY46" fmla="*/ 1062000 h 2091600"/>
              <a:gd name="connsiteX47" fmla="*/ 291600 w 3589200"/>
              <a:gd name="connsiteY47" fmla="*/ 1047600 h 2091600"/>
              <a:gd name="connsiteX48" fmla="*/ 306000 w 3589200"/>
              <a:gd name="connsiteY48" fmla="*/ 1047600 h 2091600"/>
              <a:gd name="connsiteX49" fmla="*/ 316800 w 3589200"/>
              <a:gd name="connsiteY49" fmla="*/ 1054800 h 2091600"/>
              <a:gd name="connsiteX50" fmla="*/ 327600 w 3589200"/>
              <a:gd name="connsiteY50" fmla="*/ 1072800 h 2091600"/>
              <a:gd name="connsiteX51" fmla="*/ 327600 w 3589200"/>
              <a:gd name="connsiteY51" fmla="*/ 1094400 h 2091600"/>
              <a:gd name="connsiteX52" fmla="*/ 338400 w 3589200"/>
              <a:gd name="connsiteY52" fmla="*/ 1296000 h 2091600"/>
              <a:gd name="connsiteX53" fmla="*/ 352800 w 3589200"/>
              <a:gd name="connsiteY53" fmla="*/ 1461600 h 2091600"/>
              <a:gd name="connsiteX54" fmla="*/ 370800 w 3589200"/>
              <a:gd name="connsiteY54" fmla="*/ 1569600 h 2091600"/>
              <a:gd name="connsiteX55" fmla="*/ 388800 w 3589200"/>
              <a:gd name="connsiteY55" fmla="*/ 1638000 h 2091600"/>
              <a:gd name="connsiteX56" fmla="*/ 406800 w 3589200"/>
              <a:gd name="connsiteY56" fmla="*/ 1674000 h 2091600"/>
              <a:gd name="connsiteX57" fmla="*/ 432000 w 3589200"/>
              <a:gd name="connsiteY57" fmla="*/ 1702800 h 2091600"/>
              <a:gd name="connsiteX58" fmla="*/ 460800 w 3589200"/>
              <a:gd name="connsiteY58" fmla="*/ 1717200 h 2091600"/>
              <a:gd name="connsiteX59" fmla="*/ 514800 w 3589200"/>
              <a:gd name="connsiteY59" fmla="*/ 1717200 h 2091600"/>
              <a:gd name="connsiteX60" fmla="*/ 558000 w 3589200"/>
              <a:gd name="connsiteY60" fmla="*/ 1710000 h 2091600"/>
              <a:gd name="connsiteX61" fmla="*/ 640800 w 3589200"/>
              <a:gd name="connsiteY61" fmla="*/ 1670400 h 2091600"/>
              <a:gd name="connsiteX62" fmla="*/ 1058400 w 3589200"/>
              <a:gd name="connsiteY62" fmla="*/ 1432800 h 2091600"/>
              <a:gd name="connsiteX63" fmla="*/ 1386000 w 3589200"/>
              <a:gd name="connsiteY63" fmla="*/ 1252800 h 2091600"/>
              <a:gd name="connsiteX64" fmla="*/ 1864800 w 3589200"/>
              <a:gd name="connsiteY64" fmla="*/ 975600 h 2091600"/>
              <a:gd name="connsiteX65" fmla="*/ 2170800 w 3589200"/>
              <a:gd name="connsiteY65" fmla="*/ 802800 h 2091600"/>
              <a:gd name="connsiteX0" fmla="*/ 2170800 w 3589200"/>
              <a:gd name="connsiteY0" fmla="*/ 802800 h 2091600"/>
              <a:gd name="connsiteX1" fmla="*/ 2718000 w 3589200"/>
              <a:gd name="connsiteY1" fmla="*/ 489600 h 2091600"/>
              <a:gd name="connsiteX2" fmla="*/ 3009600 w 3589200"/>
              <a:gd name="connsiteY2" fmla="*/ 313200 h 2091600"/>
              <a:gd name="connsiteX3" fmla="*/ 3182400 w 3589200"/>
              <a:gd name="connsiteY3" fmla="*/ 208800 h 2091600"/>
              <a:gd name="connsiteX4" fmla="*/ 3348000 w 3589200"/>
              <a:gd name="connsiteY4" fmla="*/ 97200 h 2091600"/>
              <a:gd name="connsiteX5" fmla="*/ 3589200 w 3589200"/>
              <a:gd name="connsiteY5" fmla="*/ 0 h 2091600"/>
              <a:gd name="connsiteX6" fmla="*/ 3589200 w 3589200"/>
              <a:gd name="connsiteY6" fmla="*/ 72000 h 2091600"/>
              <a:gd name="connsiteX7" fmla="*/ 3589200 w 3589200"/>
              <a:gd name="connsiteY7" fmla="*/ 172800 h 2091600"/>
              <a:gd name="connsiteX8" fmla="*/ 3582000 w 3589200"/>
              <a:gd name="connsiteY8" fmla="*/ 244800 h 2091600"/>
              <a:gd name="connsiteX9" fmla="*/ 3560400 w 3589200"/>
              <a:gd name="connsiteY9" fmla="*/ 320400 h 2091600"/>
              <a:gd name="connsiteX10" fmla="*/ 3542400 w 3589200"/>
              <a:gd name="connsiteY10" fmla="*/ 352800 h 2091600"/>
              <a:gd name="connsiteX11" fmla="*/ 3513600 w 3589200"/>
              <a:gd name="connsiteY11" fmla="*/ 367200 h 2091600"/>
              <a:gd name="connsiteX12" fmla="*/ 3484800 w 3589200"/>
              <a:gd name="connsiteY12" fmla="*/ 378000 h 2091600"/>
              <a:gd name="connsiteX13" fmla="*/ 3380400 w 3589200"/>
              <a:gd name="connsiteY13" fmla="*/ 414000 h 2091600"/>
              <a:gd name="connsiteX14" fmla="*/ 3214800 w 3589200"/>
              <a:gd name="connsiteY14" fmla="*/ 475200 h 2091600"/>
              <a:gd name="connsiteX15" fmla="*/ 3067200 w 3589200"/>
              <a:gd name="connsiteY15" fmla="*/ 540000 h 2091600"/>
              <a:gd name="connsiteX16" fmla="*/ 2908800 w 3589200"/>
              <a:gd name="connsiteY16" fmla="*/ 619200 h 2091600"/>
              <a:gd name="connsiteX17" fmla="*/ 2574000 w 3589200"/>
              <a:gd name="connsiteY17" fmla="*/ 802800 h 2091600"/>
              <a:gd name="connsiteX18" fmla="*/ 1998000 w 3589200"/>
              <a:gd name="connsiteY18" fmla="*/ 1137600 h 2091600"/>
              <a:gd name="connsiteX19" fmla="*/ 1234800 w 3589200"/>
              <a:gd name="connsiteY19" fmla="*/ 1573200 h 2091600"/>
              <a:gd name="connsiteX20" fmla="*/ 1062000 w 3589200"/>
              <a:gd name="connsiteY20" fmla="*/ 1681200 h 2091600"/>
              <a:gd name="connsiteX21" fmla="*/ 950400 w 3589200"/>
              <a:gd name="connsiteY21" fmla="*/ 1756800 h 2091600"/>
              <a:gd name="connsiteX22" fmla="*/ 856800 w 3589200"/>
              <a:gd name="connsiteY22" fmla="*/ 1818000 h 2091600"/>
              <a:gd name="connsiteX23" fmla="*/ 745200 w 3589200"/>
              <a:gd name="connsiteY23" fmla="*/ 1893600 h 2091600"/>
              <a:gd name="connsiteX24" fmla="*/ 684000 w 3589200"/>
              <a:gd name="connsiteY24" fmla="*/ 1936800 h 2091600"/>
              <a:gd name="connsiteX25" fmla="*/ 640800 w 3589200"/>
              <a:gd name="connsiteY25" fmla="*/ 1969200 h 2091600"/>
              <a:gd name="connsiteX26" fmla="*/ 608400 w 3589200"/>
              <a:gd name="connsiteY26" fmla="*/ 1990800 h 2091600"/>
              <a:gd name="connsiteX27" fmla="*/ 568800 w 3589200"/>
              <a:gd name="connsiteY27" fmla="*/ 2008800 h 2091600"/>
              <a:gd name="connsiteX28" fmla="*/ 504000 w 3589200"/>
              <a:gd name="connsiteY28" fmla="*/ 2034000 h 2091600"/>
              <a:gd name="connsiteX29" fmla="*/ 378000 w 3589200"/>
              <a:gd name="connsiteY29" fmla="*/ 2059200 h 2091600"/>
              <a:gd name="connsiteX30" fmla="*/ 198000 w 3589200"/>
              <a:gd name="connsiteY30" fmla="*/ 2088000 h 2091600"/>
              <a:gd name="connsiteX31" fmla="*/ 97200 w 3589200"/>
              <a:gd name="connsiteY31" fmla="*/ 2091600 h 2091600"/>
              <a:gd name="connsiteX32" fmla="*/ 39600 w 3589200"/>
              <a:gd name="connsiteY32" fmla="*/ 2091600 h 2091600"/>
              <a:gd name="connsiteX33" fmla="*/ 21600 w 3589200"/>
              <a:gd name="connsiteY33" fmla="*/ 2084400 h 2091600"/>
              <a:gd name="connsiteX34" fmla="*/ 0 w 3589200"/>
              <a:gd name="connsiteY34" fmla="*/ 2059200 h 2091600"/>
              <a:gd name="connsiteX35" fmla="*/ 0 w 3589200"/>
              <a:gd name="connsiteY35" fmla="*/ 2030400 h 2091600"/>
              <a:gd name="connsiteX36" fmla="*/ 10800 w 3589200"/>
              <a:gd name="connsiteY36" fmla="*/ 1990800 h 2091600"/>
              <a:gd name="connsiteX37" fmla="*/ 39600 w 3589200"/>
              <a:gd name="connsiteY37" fmla="*/ 1947600 h 2091600"/>
              <a:gd name="connsiteX38" fmla="*/ 93600 w 3589200"/>
              <a:gd name="connsiteY38" fmla="*/ 1879200 h 2091600"/>
              <a:gd name="connsiteX39" fmla="*/ 133200 w 3589200"/>
              <a:gd name="connsiteY39" fmla="*/ 1800000 h 2091600"/>
              <a:gd name="connsiteX40" fmla="*/ 176400 w 3589200"/>
              <a:gd name="connsiteY40" fmla="*/ 1666800 h 2091600"/>
              <a:gd name="connsiteX41" fmla="*/ 230400 w 3589200"/>
              <a:gd name="connsiteY41" fmla="*/ 1386000 h 2091600"/>
              <a:gd name="connsiteX42" fmla="*/ 252000 w 3589200"/>
              <a:gd name="connsiteY42" fmla="*/ 1184400 h 2091600"/>
              <a:gd name="connsiteX43" fmla="*/ 262800 w 3589200"/>
              <a:gd name="connsiteY43" fmla="*/ 1094400 h 2091600"/>
              <a:gd name="connsiteX44" fmla="*/ 262800 w 3589200"/>
              <a:gd name="connsiteY44" fmla="*/ 1076400 h 2091600"/>
              <a:gd name="connsiteX45" fmla="*/ 270000 w 3589200"/>
              <a:gd name="connsiteY45" fmla="*/ 1062000 h 2091600"/>
              <a:gd name="connsiteX46" fmla="*/ 291600 w 3589200"/>
              <a:gd name="connsiteY46" fmla="*/ 1047600 h 2091600"/>
              <a:gd name="connsiteX47" fmla="*/ 306000 w 3589200"/>
              <a:gd name="connsiteY47" fmla="*/ 1047600 h 2091600"/>
              <a:gd name="connsiteX48" fmla="*/ 316800 w 3589200"/>
              <a:gd name="connsiteY48" fmla="*/ 1054800 h 2091600"/>
              <a:gd name="connsiteX49" fmla="*/ 327600 w 3589200"/>
              <a:gd name="connsiteY49" fmla="*/ 1072800 h 2091600"/>
              <a:gd name="connsiteX50" fmla="*/ 327600 w 3589200"/>
              <a:gd name="connsiteY50" fmla="*/ 1094400 h 2091600"/>
              <a:gd name="connsiteX51" fmla="*/ 338400 w 3589200"/>
              <a:gd name="connsiteY51" fmla="*/ 1296000 h 2091600"/>
              <a:gd name="connsiteX52" fmla="*/ 352800 w 3589200"/>
              <a:gd name="connsiteY52" fmla="*/ 1461600 h 2091600"/>
              <a:gd name="connsiteX53" fmla="*/ 370800 w 3589200"/>
              <a:gd name="connsiteY53" fmla="*/ 1569600 h 2091600"/>
              <a:gd name="connsiteX54" fmla="*/ 388800 w 3589200"/>
              <a:gd name="connsiteY54" fmla="*/ 1638000 h 2091600"/>
              <a:gd name="connsiteX55" fmla="*/ 406800 w 3589200"/>
              <a:gd name="connsiteY55" fmla="*/ 1674000 h 2091600"/>
              <a:gd name="connsiteX56" fmla="*/ 432000 w 3589200"/>
              <a:gd name="connsiteY56" fmla="*/ 1702800 h 2091600"/>
              <a:gd name="connsiteX57" fmla="*/ 460800 w 3589200"/>
              <a:gd name="connsiteY57" fmla="*/ 1717200 h 2091600"/>
              <a:gd name="connsiteX58" fmla="*/ 514800 w 3589200"/>
              <a:gd name="connsiteY58" fmla="*/ 1717200 h 2091600"/>
              <a:gd name="connsiteX59" fmla="*/ 558000 w 3589200"/>
              <a:gd name="connsiteY59" fmla="*/ 1710000 h 2091600"/>
              <a:gd name="connsiteX60" fmla="*/ 640800 w 3589200"/>
              <a:gd name="connsiteY60" fmla="*/ 1670400 h 2091600"/>
              <a:gd name="connsiteX61" fmla="*/ 1058400 w 3589200"/>
              <a:gd name="connsiteY61" fmla="*/ 1432800 h 2091600"/>
              <a:gd name="connsiteX62" fmla="*/ 1386000 w 3589200"/>
              <a:gd name="connsiteY62" fmla="*/ 1252800 h 2091600"/>
              <a:gd name="connsiteX63" fmla="*/ 1864800 w 3589200"/>
              <a:gd name="connsiteY63" fmla="*/ 975600 h 2091600"/>
              <a:gd name="connsiteX64" fmla="*/ 2170800 w 3589200"/>
              <a:gd name="connsiteY64" fmla="*/ 802800 h 2091600"/>
              <a:gd name="connsiteX0" fmla="*/ 2170800 w 3589200"/>
              <a:gd name="connsiteY0" fmla="*/ 802800 h 2091600"/>
              <a:gd name="connsiteX1" fmla="*/ 2718000 w 3589200"/>
              <a:gd name="connsiteY1" fmla="*/ 489600 h 2091600"/>
              <a:gd name="connsiteX2" fmla="*/ 3009600 w 3589200"/>
              <a:gd name="connsiteY2" fmla="*/ 313200 h 2091600"/>
              <a:gd name="connsiteX3" fmla="*/ 3182400 w 3589200"/>
              <a:gd name="connsiteY3" fmla="*/ 208800 h 2091600"/>
              <a:gd name="connsiteX4" fmla="*/ 3589200 w 3589200"/>
              <a:gd name="connsiteY4" fmla="*/ 0 h 2091600"/>
              <a:gd name="connsiteX5" fmla="*/ 3589200 w 3589200"/>
              <a:gd name="connsiteY5" fmla="*/ 72000 h 2091600"/>
              <a:gd name="connsiteX6" fmla="*/ 3589200 w 3589200"/>
              <a:gd name="connsiteY6" fmla="*/ 172800 h 2091600"/>
              <a:gd name="connsiteX7" fmla="*/ 3582000 w 3589200"/>
              <a:gd name="connsiteY7" fmla="*/ 244800 h 2091600"/>
              <a:gd name="connsiteX8" fmla="*/ 3560400 w 3589200"/>
              <a:gd name="connsiteY8" fmla="*/ 320400 h 2091600"/>
              <a:gd name="connsiteX9" fmla="*/ 3542400 w 3589200"/>
              <a:gd name="connsiteY9" fmla="*/ 352800 h 2091600"/>
              <a:gd name="connsiteX10" fmla="*/ 3513600 w 3589200"/>
              <a:gd name="connsiteY10" fmla="*/ 367200 h 2091600"/>
              <a:gd name="connsiteX11" fmla="*/ 3484800 w 3589200"/>
              <a:gd name="connsiteY11" fmla="*/ 378000 h 2091600"/>
              <a:gd name="connsiteX12" fmla="*/ 3380400 w 3589200"/>
              <a:gd name="connsiteY12" fmla="*/ 414000 h 2091600"/>
              <a:gd name="connsiteX13" fmla="*/ 3214800 w 3589200"/>
              <a:gd name="connsiteY13" fmla="*/ 475200 h 2091600"/>
              <a:gd name="connsiteX14" fmla="*/ 3067200 w 3589200"/>
              <a:gd name="connsiteY14" fmla="*/ 540000 h 2091600"/>
              <a:gd name="connsiteX15" fmla="*/ 2908800 w 3589200"/>
              <a:gd name="connsiteY15" fmla="*/ 619200 h 2091600"/>
              <a:gd name="connsiteX16" fmla="*/ 2574000 w 3589200"/>
              <a:gd name="connsiteY16" fmla="*/ 802800 h 2091600"/>
              <a:gd name="connsiteX17" fmla="*/ 1998000 w 3589200"/>
              <a:gd name="connsiteY17" fmla="*/ 1137600 h 2091600"/>
              <a:gd name="connsiteX18" fmla="*/ 1234800 w 3589200"/>
              <a:gd name="connsiteY18" fmla="*/ 1573200 h 2091600"/>
              <a:gd name="connsiteX19" fmla="*/ 1062000 w 3589200"/>
              <a:gd name="connsiteY19" fmla="*/ 1681200 h 2091600"/>
              <a:gd name="connsiteX20" fmla="*/ 950400 w 3589200"/>
              <a:gd name="connsiteY20" fmla="*/ 1756800 h 2091600"/>
              <a:gd name="connsiteX21" fmla="*/ 856800 w 3589200"/>
              <a:gd name="connsiteY21" fmla="*/ 1818000 h 2091600"/>
              <a:gd name="connsiteX22" fmla="*/ 745200 w 3589200"/>
              <a:gd name="connsiteY22" fmla="*/ 1893600 h 2091600"/>
              <a:gd name="connsiteX23" fmla="*/ 684000 w 3589200"/>
              <a:gd name="connsiteY23" fmla="*/ 1936800 h 2091600"/>
              <a:gd name="connsiteX24" fmla="*/ 640800 w 3589200"/>
              <a:gd name="connsiteY24" fmla="*/ 1969200 h 2091600"/>
              <a:gd name="connsiteX25" fmla="*/ 608400 w 3589200"/>
              <a:gd name="connsiteY25" fmla="*/ 1990800 h 2091600"/>
              <a:gd name="connsiteX26" fmla="*/ 568800 w 3589200"/>
              <a:gd name="connsiteY26" fmla="*/ 2008800 h 2091600"/>
              <a:gd name="connsiteX27" fmla="*/ 504000 w 3589200"/>
              <a:gd name="connsiteY27" fmla="*/ 2034000 h 2091600"/>
              <a:gd name="connsiteX28" fmla="*/ 378000 w 3589200"/>
              <a:gd name="connsiteY28" fmla="*/ 2059200 h 2091600"/>
              <a:gd name="connsiteX29" fmla="*/ 198000 w 3589200"/>
              <a:gd name="connsiteY29" fmla="*/ 2088000 h 2091600"/>
              <a:gd name="connsiteX30" fmla="*/ 97200 w 3589200"/>
              <a:gd name="connsiteY30" fmla="*/ 2091600 h 2091600"/>
              <a:gd name="connsiteX31" fmla="*/ 39600 w 3589200"/>
              <a:gd name="connsiteY31" fmla="*/ 2091600 h 2091600"/>
              <a:gd name="connsiteX32" fmla="*/ 21600 w 3589200"/>
              <a:gd name="connsiteY32" fmla="*/ 2084400 h 2091600"/>
              <a:gd name="connsiteX33" fmla="*/ 0 w 3589200"/>
              <a:gd name="connsiteY33" fmla="*/ 2059200 h 2091600"/>
              <a:gd name="connsiteX34" fmla="*/ 0 w 3589200"/>
              <a:gd name="connsiteY34" fmla="*/ 2030400 h 2091600"/>
              <a:gd name="connsiteX35" fmla="*/ 10800 w 3589200"/>
              <a:gd name="connsiteY35" fmla="*/ 1990800 h 2091600"/>
              <a:gd name="connsiteX36" fmla="*/ 39600 w 3589200"/>
              <a:gd name="connsiteY36" fmla="*/ 1947600 h 2091600"/>
              <a:gd name="connsiteX37" fmla="*/ 93600 w 3589200"/>
              <a:gd name="connsiteY37" fmla="*/ 1879200 h 2091600"/>
              <a:gd name="connsiteX38" fmla="*/ 133200 w 3589200"/>
              <a:gd name="connsiteY38" fmla="*/ 1800000 h 2091600"/>
              <a:gd name="connsiteX39" fmla="*/ 176400 w 3589200"/>
              <a:gd name="connsiteY39" fmla="*/ 1666800 h 2091600"/>
              <a:gd name="connsiteX40" fmla="*/ 230400 w 3589200"/>
              <a:gd name="connsiteY40" fmla="*/ 1386000 h 2091600"/>
              <a:gd name="connsiteX41" fmla="*/ 252000 w 3589200"/>
              <a:gd name="connsiteY41" fmla="*/ 1184400 h 2091600"/>
              <a:gd name="connsiteX42" fmla="*/ 262800 w 3589200"/>
              <a:gd name="connsiteY42" fmla="*/ 1094400 h 2091600"/>
              <a:gd name="connsiteX43" fmla="*/ 262800 w 3589200"/>
              <a:gd name="connsiteY43" fmla="*/ 1076400 h 2091600"/>
              <a:gd name="connsiteX44" fmla="*/ 270000 w 3589200"/>
              <a:gd name="connsiteY44" fmla="*/ 1062000 h 2091600"/>
              <a:gd name="connsiteX45" fmla="*/ 291600 w 3589200"/>
              <a:gd name="connsiteY45" fmla="*/ 1047600 h 2091600"/>
              <a:gd name="connsiteX46" fmla="*/ 306000 w 3589200"/>
              <a:gd name="connsiteY46" fmla="*/ 1047600 h 2091600"/>
              <a:gd name="connsiteX47" fmla="*/ 316800 w 3589200"/>
              <a:gd name="connsiteY47" fmla="*/ 1054800 h 2091600"/>
              <a:gd name="connsiteX48" fmla="*/ 327600 w 3589200"/>
              <a:gd name="connsiteY48" fmla="*/ 1072800 h 2091600"/>
              <a:gd name="connsiteX49" fmla="*/ 327600 w 3589200"/>
              <a:gd name="connsiteY49" fmla="*/ 1094400 h 2091600"/>
              <a:gd name="connsiteX50" fmla="*/ 338400 w 3589200"/>
              <a:gd name="connsiteY50" fmla="*/ 1296000 h 2091600"/>
              <a:gd name="connsiteX51" fmla="*/ 352800 w 3589200"/>
              <a:gd name="connsiteY51" fmla="*/ 1461600 h 2091600"/>
              <a:gd name="connsiteX52" fmla="*/ 370800 w 3589200"/>
              <a:gd name="connsiteY52" fmla="*/ 1569600 h 2091600"/>
              <a:gd name="connsiteX53" fmla="*/ 388800 w 3589200"/>
              <a:gd name="connsiteY53" fmla="*/ 1638000 h 2091600"/>
              <a:gd name="connsiteX54" fmla="*/ 406800 w 3589200"/>
              <a:gd name="connsiteY54" fmla="*/ 1674000 h 2091600"/>
              <a:gd name="connsiteX55" fmla="*/ 432000 w 3589200"/>
              <a:gd name="connsiteY55" fmla="*/ 1702800 h 2091600"/>
              <a:gd name="connsiteX56" fmla="*/ 460800 w 3589200"/>
              <a:gd name="connsiteY56" fmla="*/ 1717200 h 2091600"/>
              <a:gd name="connsiteX57" fmla="*/ 514800 w 3589200"/>
              <a:gd name="connsiteY57" fmla="*/ 1717200 h 2091600"/>
              <a:gd name="connsiteX58" fmla="*/ 558000 w 3589200"/>
              <a:gd name="connsiteY58" fmla="*/ 1710000 h 2091600"/>
              <a:gd name="connsiteX59" fmla="*/ 640800 w 3589200"/>
              <a:gd name="connsiteY59" fmla="*/ 1670400 h 2091600"/>
              <a:gd name="connsiteX60" fmla="*/ 1058400 w 3589200"/>
              <a:gd name="connsiteY60" fmla="*/ 1432800 h 2091600"/>
              <a:gd name="connsiteX61" fmla="*/ 1386000 w 3589200"/>
              <a:gd name="connsiteY61" fmla="*/ 1252800 h 2091600"/>
              <a:gd name="connsiteX62" fmla="*/ 1864800 w 3589200"/>
              <a:gd name="connsiteY62" fmla="*/ 975600 h 2091600"/>
              <a:gd name="connsiteX63" fmla="*/ 2170800 w 3589200"/>
              <a:gd name="connsiteY63" fmla="*/ 802800 h 2091600"/>
              <a:gd name="connsiteX0" fmla="*/ 2170800 w 3589200"/>
              <a:gd name="connsiteY0" fmla="*/ 730800 h 2019600"/>
              <a:gd name="connsiteX1" fmla="*/ 2718000 w 3589200"/>
              <a:gd name="connsiteY1" fmla="*/ 417600 h 2019600"/>
              <a:gd name="connsiteX2" fmla="*/ 3009600 w 3589200"/>
              <a:gd name="connsiteY2" fmla="*/ 241200 h 2019600"/>
              <a:gd name="connsiteX3" fmla="*/ 3182400 w 3589200"/>
              <a:gd name="connsiteY3" fmla="*/ 136800 h 2019600"/>
              <a:gd name="connsiteX4" fmla="*/ 3589200 w 3589200"/>
              <a:gd name="connsiteY4" fmla="*/ 0 h 2019600"/>
              <a:gd name="connsiteX5" fmla="*/ 3589200 w 3589200"/>
              <a:gd name="connsiteY5" fmla="*/ 100800 h 2019600"/>
              <a:gd name="connsiteX6" fmla="*/ 3582000 w 3589200"/>
              <a:gd name="connsiteY6" fmla="*/ 172800 h 2019600"/>
              <a:gd name="connsiteX7" fmla="*/ 3560400 w 3589200"/>
              <a:gd name="connsiteY7" fmla="*/ 248400 h 2019600"/>
              <a:gd name="connsiteX8" fmla="*/ 3542400 w 3589200"/>
              <a:gd name="connsiteY8" fmla="*/ 280800 h 2019600"/>
              <a:gd name="connsiteX9" fmla="*/ 3513600 w 3589200"/>
              <a:gd name="connsiteY9" fmla="*/ 295200 h 2019600"/>
              <a:gd name="connsiteX10" fmla="*/ 3484800 w 3589200"/>
              <a:gd name="connsiteY10" fmla="*/ 306000 h 2019600"/>
              <a:gd name="connsiteX11" fmla="*/ 3380400 w 3589200"/>
              <a:gd name="connsiteY11" fmla="*/ 342000 h 2019600"/>
              <a:gd name="connsiteX12" fmla="*/ 3214800 w 3589200"/>
              <a:gd name="connsiteY12" fmla="*/ 403200 h 2019600"/>
              <a:gd name="connsiteX13" fmla="*/ 3067200 w 3589200"/>
              <a:gd name="connsiteY13" fmla="*/ 468000 h 2019600"/>
              <a:gd name="connsiteX14" fmla="*/ 2908800 w 3589200"/>
              <a:gd name="connsiteY14" fmla="*/ 547200 h 2019600"/>
              <a:gd name="connsiteX15" fmla="*/ 2574000 w 3589200"/>
              <a:gd name="connsiteY15" fmla="*/ 730800 h 2019600"/>
              <a:gd name="connsiteX16" fmla="*/ 1998000 w 3589200"/>
              <a:gd name="connsiteY16" fmla="*/ 1065600 h 2019600"/>
              <a:gd name="connsiteX17" fmla="*/ 1234800 w 3589200"/>
              <a:gd name="connsiteY17" fmla="*/ 1501200 h 2019600"/>
              <a:gd name="connsiteX18" fmla="*/ 1062000 w 3589200"/>
              <a:gd name="connsiteY18" fmla="*/ 1609200 h 2019600"/>
              <a:gd name="connsiteX19" fmla="*/ 950400 w 3589200"/>
              <a:gd name="connsiteY19" fmla="*/ 1684800 h 2019600"/>
              <a:gd name="connsiteX20" fmla="*/ 856800 w 3589200"/>
              <a:gd name="connsiteY20" fmla="*/ 1746000 h 2019600"/>
              <a:gd name="connsiteX21" fmla="*/ 745200 w 3589200"/>
              <a:gd name="connsiteY21" fmla="*/ 1821600 h 2019600"/>
              <a:gd name="connsiteX22" fmla="*/ 684000 w 3589200"/>
              <a:gd name="connsiteY22" fmla="*/ 1864800 h 2019600"/>
              <a:gd name="connsiteX23" fmla="*/ 640800 w 3589200"/>
              <a:gd name="connsiteY23" fmla="*/ 1897200 h 2019600"/>
              <a:gd name="connsiteX24" fmla="*/ 608400 w 3589200"/>
              <a:gd name="connsiteY24" fmla="*/ 1918800 h 2019600"/>
              <a:gd name="connsiteX25" fmla="*/ 568800 w 3589200"/>
              <a:gd name="connsiteY25" fmla="*/ 1936800 h 2019600"/>
              <a:gd name="connsiteX26" fmla="*/ 504000 w 3589200"/>
              <a:gd name="connsiteY26" fmla="*/ 1962000 h 2019600"/>
              <a:gd name="connsiteX27" fmla="*/ 378000 w 3589200"/>
              <a:gd name="connsiteY27" fmla="*/ 1987200 h 2019600"/>
              <a:gd name="connsiteX28" fmla="*/ 198000 w 3589200"/>
              <a:gd name="connsiteY28" fmla="*/ 2016000 h 2019600"/>
              <a:gd name="connsiteX29" fmla="*/ 97200 w 3589200"/>
              <a:gd name="connsiteY29" fmla="*/ 2019600 h 2019600"/>
              <a:gd name="connsiteX30" fmla="*/ 39600 w 3589200"/>
              <a:gd name="connsiteY30" fmla="*/ 2019600 h 2019600"/>
              <a:gd name="connsiteX31" fmla="*/ 21600 w 3589200"/>
              <a:gd name="connsiteY31" fmla="*/ 2012400 h 2019600"/>
              <a:gd name="connsiteX32" fmla="*/ 0 w 3589200"/>
              <a:gd name="connsiteY32" fmla="*/ 1987200 h 2019600"/>
              <a:gd name="connsiteX33" fmla="*/ 0 w 3589200"/>
              <a:gd name="connsiteY33" fmla="*/ 1958400 h 2019600"/>
              <a:gd name="connsiteX34" fmla="*/ 10800 w 3589200"/>
              <a:gd name="connsiteY34" fmla="*/ 1918800 h 2019600"/>
              <a:gd name="connsiteX35" fmla="*/ 39600 w 3589200"/>
              <a:gd name="connsiteY35" fmla="*/ 1875600 h 2019600"/>
              <a:gd name="connsiteX36" fmla="*/ 93600 w 3589200"/>
              <a:gd name="connsiteY36" fmla="*/ 1807200 h 2019600"/>
              <a:gd name="connsiteX37" fmla="*/ 133200 w 3589200"/>
              <a:gd name="connsiteY37" fmla="*/ 1728000 h 2019600"/>
              <a:gd name="connsiteX38" fmla="*/ 176400 w 3589200"/>
              <a:gd name="connsiteY38" fmla="*/ 1594800 h 2019600"/>
              <a:gd name="connsiteX39" fmla="*/ 230400 w 3589200"/>
              <a:gd name="connsiteY39" fmla="*/ 1314000 h 2019600"/>
              <a:gd name="connsiteX40" fmla="*/ 252000 w 3589200"/>
              <a:gd name="connsiteY40" fmla="*/ 1112400 h 2019600"/>
              <a:gd name="connsiteX41" fmla="*/ 262800 w 3589200"/>
              <a:gd name="connsiteY41" fmla="*/ 1022400 h 2019600"/>
              <a:gd name="connsiteX42" fmla="*/ 262800 w 3589200"/>
              <a:gd name="connsiteY42" fmla="*/ 1004400 h 2019600"/>
              <a:gd name="connsiteX43" fmla="*/ 270000 w 3589200"/>
              <a:gd name="connsiteY43" fmla="*/ 990000 h 2019600"/>
              <a:gd name="connsiteX44" fmla="*/ 291600 w 3589200"/>
              <a:gd name="connsiteY44" fmla="*/ 975600 h 2019600"/>
              <a:gd name="connsiteX45" fmla="*/ 306000 w 3589200"/>
              <a:gd name="connsiteY45" fmla="*/ 975600 h 2019600"/>
              <a:gd name="connsiteX46" fmla="*/ 316800 w 3589200"/>
              <a:gd name="connsiteY46" fmla="*/ 982800 h 2019600"/>
              <a:gd name="connsiteX47" fmla="*/ 327600 w 3589200"/>
              <a:gd name="connsiteY47" fmla="*/ 1000800 h 2019600"/>
              <a:gd name="connsiteX48" fmla="*/ 327600 w 3589200"/>
              <a:gd name="connsiteY48" fmla="*/ 1022400 h 2019600"/>
              <a:gd name="connsiteX49" fmla="*/ 338400 w 3589200"/>
              <a:gd name="connsiteY49" fmla="*/ 1224000 h 2019600"/>
              <a:gd name="connsiteX50" fmla="*/ 352800 w 3589200"/>
              <a:gd name="connsiteY50" fmla="*/ 1389600 h 2019600"/>
              <a:gd name="connsiteX51" fmla="*/ 370800 w 3589200"/>
              <a:gd name="connsiteY51" fmla="*/ 1497600 h 2019600"/>
              <a:gd name="connsiteX52" fmla="*/ 388800 w 3589200"/>
              <a:gd name="connsiteY52" fmla="*/ 1566000 h 2019600"/>
              <a:gd name="connsiteX53" fmla="*/ 406800 w 3589200"/>
              <a:gd name="connsiteY53" fmla="*/ 1602000 h 2019600"/>
              <a:gd name="connsiteX54" fmla="*/ 432000 w 3589200"/>
              <a:gd name="connsiteY54" fmla="*/ 1630800 h 2019600"/>
              <a:gd name="connsiteX55" fmla="*/ 460800 w 3589200"/>
              <a:gd name="connsiteY55" fmla="*/ 1645200 h 2019600"/>
              <a:gd name="connsiteX56" fmla="*/ 514800 w 3589200"/>
              <a:gd name="connsiteY56" fmla="*/ 1645200 h 2019600"/>
              <a:gd name="connsiteX57" fmla="*/ 558000 w 3589200"/>
              <a:gd name="connsiteY57" fmla="*/ 1638000 h 2019600"/>
              <a:gd name="connsiteX58" fmla="*/ 640800 w 3589200"/>
              <a:gd name="connsiteY58" fmla="*/ 1598400 h 2019600"/>
              <a:gd name="connsiteX59" fmla="*/ 1058400 w 3589200"/>
              <a:gd name="connsiteY59" fmla="*/ 1360800 h 2019600"/>
              <a:gd name="connsiteX60" fmla="*/ 1386000 w 3589200"/>
              <a:gd name="connsiteY60" fmla="*/ 1180800 h 2019600"/>
              <a:gd name="connsiteX61" fmla="*/ 1864800 w 3589200"/>
              <a:gd name="connsiteY61" fmla="*/ 903600 h 2019600"/>
              <a:gd name="connsiteX62" fmla="*/ 2170800 w 3589200"/>
              <a:gd name="connsiteY62" fmla="*/ 730800 h 2019600"/>
              <a:gd name="connsiteX0" fmla="*/ 2170800 w 3589200"/>
              <a:gd name="connsiteY0" fmla="*/ 630000 h 1918800"/>
              <a:gd name="connsiteX1" fmla="*/ 2718000 w 3589200"/>
              <a:gd name="connsiteY1" fmla="*/ 316800 h 1918800"/>
              <a:gd name="connsiteX2" fmla="*/ 3009600 w 3589200"/>
              <a:gd name="connsiteY2" fmla="*/ 140400 h 1918800"/>
              <a:gd name="connsiteX3" fmla="*/ 3182400 w 3589200"/>
              <a:gd name="connsiteY3" fmla="*/ 36000 h 1918800"/>
              <a:gd name="connsiteX4" fmla="*/ 3589200 w 3589200"/>
              <a:gd name="connsiteY4" fmla="*/ 0 h 1918800"/>
              <a:gd name="connsiteX5" fmla="*/ 3582000 w 3589200"/>
              <a:gd name="connsiteY5" fmla="*/ 72000 h 1918800"/>
              <a:gd name="connsiteX6" fmla="*/ 3560400 w 3589200"/>
              <a:gd name="connsiteY6" fmla="*/ 147600 h 1918800"/>
              <a:gd name="connsiteX7" fmla="*/ 3542400 w 3589200"/>
              <a:gd name="connsiteY7" fmla="*/ 180000 h 1918800"/>
              <a:gd name="connsiteX8" fmla="*/ 3513600 w 3589200"/>
              <a:gd name="connsiteY8" fmla="*/ 194400 h 1918800"/>
              <a:gd name="connsiteX9" fmla="*/ 3484800 w 3589200"/>
              <a:gd name="connsiteY9" fmla="*/ 205200 h 1918800"/>
              <a:gd name="connsiteX10" fmla="*/ 3380400 w 3589200"/>
              <a:gd name="connsiteY10" fmla="*/ 241200 h 1918800"/>
              <a:gd name="connsiteX11" fmla="*/ 3214800 w 3589200"/>
              <a:gd name="connsiteY11" fmla="*/ 302400 h 1918800"/>
              <a:gd name="connsiteX12" fmla="*/ 3067200 w 3589200"/>
              <a:gd name="connsiteY12" fmla="*/ 367200 h 1918800"/>
              <a:gd name="connsiteX13" fmla="*/ 2908800 w 3589200"/>
              <a:gd name="connsiteY13" fmla="*/ 446400 h 1918800"/>
              <a:gd name="connsiteX14" fmla="*/ 2574000 w 3589200"/>
              <a:gd name="connsiteY14" fmla="*/ 630000 h 1918800"/>
              <a:gd name="connsiteX15" fmla="*/ 1998000 w 3589200"/>
              <a:gd name="connsiteY15" fmla="*/ 964800 h 1918800"/>
              <a:gd name="connsiteX16" fmla="*/ 1234800 w 3589200"/>
              <a:gd name="connsiteY16" fmla="*/ 1400400 h 1918800"/>
              <a:gd name="connsiteX17" fmla="*/ 1062000 w 3589200"/>
              <a:gd name="connsiteY17" fmla="*/ 1508400 h 1918800"/>
              <a:gd name="connsiteX18" fmla="*/ 950400 w 3589200"/>
              <a:gd name="connsiteY18" fmla="*/ 1584000 h 1918800"/>
              <a:gd name="connsiteX19" fmla="*/ 856800 w 3589200"/>
              <a:gd name="connsiteY19" fmla="*/ 1645200 h 1918800"/>
              <a:gd name="connsiteX20" fmla="*/ 745200 w 3589200"/>
              <a:gd name="connsiteY20" fmla="*/ 1720800 h 1918800"/>
              <a:gd name="connsiteX21" fmla="*/ 684000 w 3589200"/>
              <a:gd name="connsiteY21" fmla="*/ 1764000 h 1918800"/>
              <a:gd name="connsiteX22" fmla="*/ 640800 w 3589200"/>
              <a:gd name="connsiteY22" fmla="*/ 1796400 h 1918800"/>
              <a:gd name="connsiteX23" fmla="*/ 608400 w 3589200"/>
              <a:gd name="connsiteY23" fmla="*/ 1818000 h 1918800"/>
              <a:gd name="connsiteX24" fmla="*/ 568800 w 3589200"/>
              <a:gd name="connsiteY24" fmla="*/ 1836000 h 1918800"/>
              <a:gd name="connsiteX25" fmla="*/ 504000 w 3589200"/>
              <a:gd name="connsiteY25" fmla="*/ 1861200 h 1918800"/>
              <a:gd name="connsiteX26" fmla="*/ 378000 w 3589200"/>
              <a:gd name="connsiteY26" fmla="*/ 1886400 h 1918800"/>
              <a:gd name="connsiteX27" fmla="*/ 198000 w 3589200"/>
              <a:gd name="connsiteY27" fmla="*/ 1915200 h 1918800"/>
              <a:gd name="connsiteX28" fmla="*/ 97200 w 3589200"/>
              <a:gd name="connsiteY28" fmla="*/ 1918800 h 1918800"/>
              <a:gd name="connsiteX29" fmla="*/ 39600 w 3589200"/>
              <a:gd name="connsiteY29" fmla="*/ 1918800 h 1918800"/>
              <a:gd name="connsiteX30" fmla="*/ 21600 w 3589200"/>
              <a:gd name="connsiteY30" fmla="*/ 1911600 h 1918800"/>
              <a:gd name="connsiteX31" fmla="*/ 0 w 3589200"/>
              <a:gd name="connsiteY31" fmla="*/ 1886400 h 1918800"/>
              <a:gd name="connsiteX32" fmla="*/ 0 w 3589200"/>
              <a:gd name="connsiteY32" fmla="*/ 1857600 h 1918800"/>
              <a:gd name="connsiteX33" fmla="*/ 10800 w 3589200"/>
              <a:gd name="connsiteY33" fmla="*/ 1818000 h 1918800"/>
              <a:gd name="connsiteX34" fmla="*/ 39600 w 3589200"/>
              <a:gd name="connsiteY34" fmla="*/ 1774800 h 1918800"/>
              <a:gd name="connsiteX35" fmla="*/ 93600 w 3589200"/>
              <a:gd name="connsiteY35" fmla="*/ 1706400 h 1918800"/>
              <a:gd name="connsiteX36" fmla="*/ 133200 w 3589200"/>
              <a:gd name="connsiteY36" fmla="*/ 1627200 h 1918800"/>
              <a:gd name="connsiteX37" fmla="*/ 176400 w 3589200"/>
              <a:gd name="connsiteY37" fmla="*/ 1494000 h 1918800"/>
              <a:gd name="connsiteX38" fmla="*/ 230400 w 3589200"/>
              <a:gd name="connsiteY38" fmla="*/ 1213200 h 1918800"/>
              <a:gd name="connsiteX39" fmla="*/ 252000 w 3589200"/>
              <a:gd name="connsiteY39" fmla="*/ 1011600 h 1918800"/>
              <a:gd name="connsiteX40" fmla="*/ 262800 w 3589200"/>
              <a:gd name="connsiteY40" fmla="*/ 921600 h 1918800"/>
              <a:gd name="connsiteX41" fmla="*/ 262800 w 3589200"/>
              <a:gd name="connsiteY41" fmla="*/ 903600 h 1918800"/>
              <a:gd name="connsiteX42" fmla="*/ 270000 w 3589200"/>
              <a:gd name="connsiteY42" fmla="*/ 889200 h 1918800"/>
              <a:gd name="connsiteX43" fmla="*/ 291600 w 3589200"/>
              <a:gd name="connsiteY43" fmla="*/ 874800 h 1918800"/>
              <a:gd name="connsiteX44" fmla="*/ 306000 w 3589200"/>
              <a:gd name="connsiteY44" fmla="*/ 874800 h 1918800"/>
              <a:gd name="connsiteX45" fmla="*/ 316800 w 3589200"/>
              <a:gd name="connsiteY45" fmla="*/ 882000 h 1918800"/>
              <a:gd name="connsiteX46" fmla="*/ 327600 w 3589200"/>
              <a:gd name="connsiteY46" fmla="*/ 900000 h 1918800"/>
              <a:gd name="connsiteX47" fmla="*/ 327600 w 3589200"/>
              <a:gd name="connsiteY47" fmla="*/ 921600 h 1918800"/>
              <a:gd name="connsiteX48" fmla="*/ 338400 w 3589200"/>
              <a:gd name="connsiteY48" fmla="*/ 1123200 h 1918800"/>
              <a:gd name="connsiteX49" fmla="*/ 352800 w 3589200"/>
              <a:gd name="connsiteY49" fmla="*/ 1288800 h 1918800"/>
              <a:gd name="connsiteX50" fmla="*/ 370800 w 3589200"/>
              <a:gd name="connsiteY50" fmla="*/ 1396800 h 1918800"/>
              <a:gd name="connsiteX51" fmla="*/ 388800 w 3589200"/>
              <a:gd name="connsiteY51" fmla="*/ 1465200 h 1918800"/>
              <a:gd name="connsiteX52" fmla="*/ 406800 w 3589200"/>
              <a:gd name="connsiteY52" fmla="*/ 1501200 h 1918800"/>
              <a:gd name="connsiteX53" fmla="*/ 432000 w 3589200"/>
              <a:gd name="connsiteY53" fmla="*/ 1530000 h 1918800"/>
              <a:gd name="connsiteX54" fmla="*/ 460800 w 3589200"/>
              <a:gd name="connsiteY54" fmla="*/ 1544400 h 1918800"/>
              <a:gd name="connsiteX55" fmla="*/ 514800 w 3589200"/>
              <a:gd name="connsiteY55" fmla="*/ 1544400 h 1918800"/>
              <a:gd name="connsiteX56" fmla="*/ 558000 w 3589200"/>
              <a:gd name="connsiteY56" fmla="*/ 1537200 h 1918800"/>
              <a:gd name="connsiteX57" fmla="*/ 640800 w 3589200"/>
              <a:gd name="connsiteY57" fmla="*/ 1497600 h 1918800"/>
              <a:gd name="connsiteX58" fmla="*/ 1058400 w 3589200"/>
              <a:gd name="connsiteY58" fmla="*/ 1260000 h 1918800"/>
              <a:gd name="connsiteX59" fmla="*/ 1386000 w 3589200"/>
              <a:gd name="connsiteY59" fmla="*/ 1080000 h 1918800"/>
              <a:gd name="connsiteX60" fmla="*/ 1864800 w 3589200"/>
              <a:gd name="connsiteY60" fmla="*/ 802800 h 1918800"/>
              <a:gd name="connsiteX61" fmla="*/ 2170800 w 3589200"/>
              <a:gd name="connsiteY61" fmla="*/ 630000 h 1918800"/>
              <a:gd name="connsiteX0" fmla="*/ 2170800 w 3582000"/>
              <a:gd name="connsiteY0" fmla="*/ 594000 h 1882800"/>
              <a:gd name="connsiteX1" fmla="*/ 2718000 w 3582000"/>
              <a:gd name="connsiteY1" fmla="*/ 280800 h 1882800"/>
              <a:gd name="connsiteX2" fmla="*/ 3009600 w 3582000"/>
              <a:gd name="connsiteY2" fmla="*/ 104400 h 1882800"/>
              <a:gd name="connsiteX3" fmla="*/ 3182400 w 3582000"/>
              <a:gd name="connsiteY3" fmla="*/ 0 h 1882800"/>
              <a:gd name="connsiteX4" fmla="*/ 3582000 w 3582000"/>
              <a:gd name="connsiteY4" fmla="*/ 36000 h 1882800"/>
              <a:gd name="connsiteX5" fmla="*/ 3560400 w 3582000"/>
              <a:gd name="connsiteY5" fmla="*/ 111600 h 1882800"/>
              <a:gd name="connsiteX6" fmla="*/ 3542400 w 3582000"/>
              <a:gd name="connsiteY6" fmla="*/ 144000 h 1882800"/>
              <a:gd name="connsiteX7" fmla="*/ 3513600 w 3582000"/>
              <a:gd name="connsiteY7" fmla="*/ 158400 h 1882800"/>
              <a:gd name="connsiteX8" fmla="*/ 3484800 w 3582000"/>
              <a:gd name="connsiteY8" fmla="*/ 169200 h 1882800"/>
              <a:gd name="connsiteX9" fmla="*/ 3380400 w 3582000"/>
              <a:gd name="connsiteY9" fmla="*/ 205200 h 1882800"/>
              <a:gd name="connsiteX10" fmla="*/ 3214800 w 3582000"/>
              <a:gd name="connsiteY10" fmla="*/ 266400 h 1882800"/>
              <a:gd name="connsiteX11" fmla="*/ 3067200 w 3582000"/>
              <a:gd name="connsiteY11" fmla="*/ 331200 h 1882800"/>
              <a:gd name="connsiteX12" fmla="*/ 2908800 w 3582000"/>
              <a:gd name="connsiteY12" fmla="*/ 410400 h 1882800"/>
              <a:gd name="connsiteX13" fmla="*/ 2574000 w 3582000"/>
              <a:gd name="connsiteY13" fmla="*/ 594000 h 1882800"/>
              <a:gd name="connsiteX14" fmla="*/ 1998000 w 3582000"/>
              <a:gd name="connsiteY14" fmla="*/ 928800 h 1882800"/>
              <a:gd name="connsiteX15" fmla="*/ 1234800 w 3582000"/>
              <a:gd name="connsiteY15" fmla="*/ 1364400 h 1882800"/>
              <a:gd name="connsiteX16" fmla="*/ 1062000 w 3582000"/>
              <a:gd name="connsiteY16" fmla="*/ 1472400 h 1882800"/>
              <a:gd name="connsiteX17" fmla="*/ 950400 w 3582000"/>
              <a:gd name="connsiteY17" fmla="*/ 1548000 h 1882800"/>
              <a:gd name="connsiteX18" fmla="*/ 856800 w 3582000"/>
              <a:gd name="connsiteY18" fmla="*/ 1609200 h 1882800"/>
              <a:gd name="connsiteX19" fmla="*/ 745200 w 3582000"/>
              <a:gd name="connsiteY19" fmla="*/ 1684800 h 1882800"/>
              <a:gd name="connsiteX20" fmla="*/ 684000 w 3582000"/>
              <a:gd name="connsiteY20" fmla="*/ 1728000 h 1882800"/>
              <a:gd name="connsiteX21" fmla="*/ 640800 w 3582000"/>
              <a:gd name="connsiteY21" fmla="*/ 1760400 h 1882800"/>
              <a:gd name="connsiteX22" fmla="*/ 608400 w 3582000"/>
              <a:gd name="connsiteY22" fmla="*/ 1782000 h 1882800"/>
              <a:gd name="connsiteX23" fmla="*/ 568800 w 3582000"/>
              <a:gd name="connsiteY23" fmla="*/ 1800000 h 1882800"/>
              <a:gd name="connsiteX24" fmla="*/ 504000 w 3582000"/>
              <a:gd name="connsiteY24" fmla="*/ 1825200 h 1882800"/>
              <a:gd name="connsiteX25" fmla="*/ 378000 w 3582000"/>
              <a:gd name="connsiteY25" fmla="*/ 1850400 h 1882800"/>
              <a:gd name="connsiteX26" fmla="*/ 198000 w 3582000"/>
              <a:gd name="connsiteY26" fmla="*/ 1879200 h 1882800"/>
              <a:gd name="connsiteX27" fmla="*/ 97200 w 3582000"/>
              <a:gd name="connsiteY27" fmla="*/ 1882800 h 1882800"/>
              <a:gd name="connsiteX28" fmla="*/ 39600 w 3582000"/>
              <a:gd name="connsiteY28" fmla="*/ 1882800 h 1882800"/>
              <a:gd name="connsiteX29" fmla="*/ 21600 w 3582000"/>
              <a:gd name="connsiteY29" fmla="*/ 1875600 h 1882800"/>
              <a:gd name="connsiteX30" fmla="*/ 0 w 3582000"/>
              <a:gd name="connsiteY30" fmla="*/ 1850400 h 1882800"/>
              <a:gd name="connsiteX31" fmla="*/ 0 w 3582000"/>
              <a:gd name="connsiteY31" fmla="*/ 1821600 h 1882800"/>
              <a:gd name="connsiteX32" fmla="*/ 10800 w 3582000"/>
              <a:gd name="connsiteY32" fmla="*/ 1782000 h 1882800"/>
              <a:gd name="connsiteX33" fmla="*/ 39600 w 3582000"/>
              <a:gd name="connsiteY33" fmla="*/ 1738800 h 1882800"/>
              <a:gd name="connsiteX34" fmla="*/ 93600 w 3582000"/>
              <a:gd name="connsiteY34" fmla="*/ 1670400 h 1882800"/>
              <a:gd name="connsiteX35" fmla="*/ 133200 w 3582000"/>
              <a:gd name="connsiteY35" fmla="*/ 1591200 h 1882800"/>
              <a:gd name="connsiteX36" fmla="*/ 176400 w 3582000"/>
              <a:gd name="connsiteY36" fmla="*/ 1458000 h 1882800"/>
              <a:gd name="connsiteX37" fmla="*/ 230400 w 3582000"/>
              <a:gd name="connsiteY37" fmla="*/ 1177200 h 1882800"/>
              <a:gd name="connsiteX38" fmla="*/ 252000 w 3582000"/>
              <a:gd name="connsiteY38" fmla="*/ 975600 h 1882800"/>
              <a:gd name="connsiteX39" fmla="*/ 262800 w 3582000"/>
              <a:gd name="connsiteY39" fmla="*/ 885600 h 1882800"/>
              <a:gd name="connsiteX40" fmla="*/ 262800 w 3582000"/>
              <a:gd name="connsiteY40" fmla="*/ 867600 h 1882800"/>
              <a:gd name="connsiteX41" fmla="*/ 270000 w 3582000"/>
              <a:gd name="connsiteY41" fmla="*/ 853200 h 1882800"/>
              <a:gd name="connsiteX42" fmla="*/ 291600 w 3582000"/>
              <a:gd name="connsiteY42" fmla="*/ 838800 h 1882800"/>
              <a:gd name="connsiteX43" fmla="*/ 306000 w 3582000"/>
              <a:gd name="connsiteY43" fmla="*/ 838800 h 1882800"/>
              <a:gd name="connsiteX44" fmla="*/ 316800 w 3582000"/>
              <a:gd name="connsiteY44" fmla="*/ 846000 h 1882800"/>
              <a:gd name="connsiteX45" fmla="*/ 327600 w 3582000"/>
              <a:gd name="connsiteY45" fmla="*/ 864000 h 1882800"/>
              <a:gd name="connsiteX46" fmla="*/ 327600 w 3582000"/>
              <a:gd name="connsiteY46" fmla="*/ 885600 h 1882800"/>
              <a:gd name="connsiteX47" fmla="*/ 338400 w 3582000"/>
              <a:gd name="connsiteY47" fmla="*/ 1087200 h 1882800"/>
              <a:gd name="connsiteX48" fmla="*/ 352800 w 3582000"/>
              <a:gd name="connsiteY48" fmla="*/ 1252800 h 1882800"/>
              <a:gd name="connsiteX49" fmla="*/ 370800 w 3582000"/>
              <a:gd name="connsiteY49" fmla="*/ 1360800 h 1882800"/>
              <a:gd name="connsiteX50" fmla="*/ 388800 w 3582000"/>
              <a:gd name="connsiteY50" fmla="*/ 1429200 h 1882800"/>
              <a:gd name="connsiteX51" fmla="*/ 406800 w 3582000"/>
              <a:gd name="connsiteY51" fmla="*/ 1465200 h 1882800"/>
              <a:gd name="connsiteX52" fmla="*/ 432000 w 3582000"/>
              <a:gd name="connsiteY52" fmla="*/ 1494000 h 1882800"/>
              <a:gd name="connsiteX53" fmla="*/ 460800 w 3582000"/>
              <a:gd name="connsiteY53" fmla="*/ 1508400 h 1882800"/>
              <a:gd name="connsiteX54" fmla="*/ 514800 w 3582000"/>
              <a:gd name="connsiteY54" fmla="*/ 1508400 h 1882800"/>
              <a:gd name="connsiteX55" fmla="*/ 558000 w 3582000"/>
              <a:gd name="connsiteY55" fmla="*/ 1501200 h 1882800"/>
              <a:gd name="connsiteX56" fmla="*/ 640800 w 3582000"/>
              <a:gd name="connsiteY56" fmla="*/ 1461600 h 1882800"/>
              <a:gd name="connsiteX57" fmla="*/ 1058400 w 3582000"/>
              <a:gd name="connsiteY57" fmla="*/ 1224000 h 1882800"/>
              <a:gd name="connsiteX58" fmla="*/ 1386000 w 3582000"/>
              <a:gd name="connsiteY58" fmla="*/ 1044000 h 1882800"/>
              <a:gd name="connsiteX59" fmla="*/ 1864800 w 3582000"/>
              <a:gd name="connsiteY59" fmla="*/ 766800 h 1882800"/>
              <a:gd name="connsiteX60" fmla="*/ 2170800 w 3582000"/>
              <a:gd name="connsiteY60" fmla="*/ 594000 h 1882800"/>
              <a:gd name="connsiteX0" fmla="*/ 2170800 w 3560400"/>
              <a:gd name="connsiteY0" fmla="*/ 594000 h 1882800"/>
              <a:gd name="connsiteX1" fmla="*/ 2718000 w 3560400"/>
              <a:gd name="connsiteY1" fmla="*/ 280800 h 1882800"/>
              <a:gd name="connsiteX2" fmla="*/ 3009600 w 3560400"/>
              <a:gd name="connsiteY2" fmla="*/ 104400 h 1882800"/>
              <a:gd name="connsiteX3" fmla="*/ 3182400 w 3560400"/>
              <a:gd name="connsiteY3" fmla="*/ 0 h 1882800"/>
              <a:gd name="connsiteX4" fmla="*/ 3560400 w 3560400"/>
              <a:gd name="connsiteY4" fmla="*/ 111600 h 1882800"/>
              <a:gd name="connsiteX5" fmla="*/ 3542400 w 3560400"/>
              <a:gd name="connsiteY5" fmla="*/ 144000 h 1882800"/>
              <a:gd name="connsiteX6" fmla="*/ 3513600 w 3560400"/>
              <a:gd name="connsiteY6" fmla="*/ 158400 h 1882800"/>
              <a:gd name="connsiteX7" fmla="*/ 3484800 w 3560400"/>
              <a:gd name="connsiteY7" fmla="*/ 169200 h 1882800"/>
              <a:gd name="connsiteX8" fmla="*/ 3380400 w 3560400"/>
              <a:gd name="connsiteY8" fmla="*/ 205200 h 1882800"/>
              <a:gd name="connsiteX9" fmla="*/ 3214800 w 3560400"/>
              <a:gd name="connsiteY9" fmla="*/ 266400 h 1882800"/>
              <a:gd name="connsiteX10" fmla="*/ 3067200 w 3560400"/>
              <a:gd name="connsiteY10" fmla="*/ 331200 h 1882800"/>
              <a:gd name="connsiteX11" fmla="*/ 2908800 w 3560400"/>
              <a:gd name="connsiteY11" fmla="*/ 410400 h 1882800"/>
              <a:gd name="connsiteX12" fmla="*/ 2574000 w 3560400"/>
              <a:gd name="connsiteY12" fmla="*/ 594000 h 1882800"/>
              <a:gd name="connsiteX13" fmla="*/ 1998000 w 3560400"/>
              <a:gd name="connsiteY13" fmla="*/ 928800 h 1882800"/>
              <a:gd name="connsiteX14" fmla="*/ 1234800 w 3560400"/>
              <a:gd name="connsiteY14" fmla="*/ 1364400 h 1882800"/>
              <a:gd name="connsiteX15" fmla="*/ 1062000 w 3560400"/>
              <a:gd name="connsiteY15" fmla="*/ 1472400 h 1882800"/>
              <a:gd name="connsiteX16" fmla="*/ 950400 w 3560400"/>
              <a:gd name="connsiteY16" fmla="*/ 1548000 h 1882800"/>
              <a:gd name="connsiteX17" fmla="*/ 856800 w 3560400"/>
              <a:gd name="connsiteY17" fmla="*/ 1609200 h 1882800"/>
              <a:gd name="connsiteX18" fmla="*/ 745200 w 3560400"/>
              <a:gd name="connsiteY18" fmla="*/ 1684800 h 1882800"/>
              <a:gd name="connsiteX19" fmla="*/ 684000 w 3560400"/>
              <a:gd name="connsiteY19" fmla="*/ 1728000 h 1882800"/>
              <a:gd name="connsiteX20" fmla="*/ 640800 w 3560400"/>
              <a:gd name="connsiteY20" fmla="*/ 1760400 h 1882800"/>
              <a:gd name="connsiteX21" fmla="*/ 608400 w 3560400"/>
              <a:gd name="connsiteY21" fmla="*/ 1782000 h 1882800"/>
              <a:gd name="connsiteX22" fmla="*/ 568800 w 3560400"/>
              <a:gd name="connsiteY22" fmla="*/ 1800000 h 1882800"/>
              <a:gd name="connsiteX23" fmla="*/ 504000 w 3560400"/>
              <a:gd name="connsiteY23" fmla="*/ 1825200 h 1882800"/>
              <a:gd name="connsiteX24" fmla="*/ 378000 w 3560400"/>
              <a:gd name="connsiteY24" fmla="*/ 1850400 h 1882800"/>
              <a:gd name="connsiteX25" fmla="*/ 198000 w 3560400"/>
              <a:gd name="connsiteY25" fmla="*/ 1879200 h 1882800"/>
              <a:gd name="connsiteX26" fmla="*/ 97200 w 3560400"/>
              <a:gd name="connsiteY26" fmla="*/ 1882800 h 1882800"/>
              <a:gd name="connsiteX27" fmla="*/ 39600 w 3560400"/>
              <a:gd name="connsiteY27" fmla="*/ 1882800 h 1882800"/>
              <a:gd name="connsiteX28" fmla="*/ 21600 w 3560400"/>
              <a:gd name="connsiteY28" fmla="*/ 1875600 h 1882800"/>
              <a:gd name="connsiteX29" fmla="*/ 0 w 3560400"/>
              <a:gd name="connsiteY29" fmla="*/ 1850400 h 1882800"/>
              <a:gd name="connsiteX30" fmla="*/ 0 w 3560400"/>
              <a:gd name="connsiteY30" fmla="*/ 1821600 h 1882800"/>
              <a:gd name="connsiteX31" fmla="*/ 10800 w 3560400"/>
              <a:gd name="connsiteY31" fmla="*/ 1782000 h 1882800"/>
              <a:gd name="connsiteX32" fmla="*/ 39600 w 3560400"/>
              <a:gd name="connsiteY32" fmla="*/ 1738800 h 1882800"/>
              <a:gd name="connsiteX33" fmla="*/ 93600 w 3560400"/>
              <a:gd name="connsiteY33" fmla="*/ 1670400 h 1882800"/>
              <a:gd name="connsiteX34" fmla="*/ 133200 w 3560400"/>
              <a:gd name="connsiteY34" fmla="*/ 1591200 h 1882800"/>
              <a:gd name="connsiteX35" fmla="*/ 176400 w 3560400"/>
              <a:gd name="connsiteY35" fmla="*/ 1458000 h 1882800"/>
              <a:gd name="connsiteX36" fmla="*/ 230400 w 3560400"/>
              <a:gd name="connsiteY36" fmla="*/ 1177200 h 1882800"/>
              <a:gd name="connsiteX37" fmla="*/ 252000 w 3560400"/>
              <a:gd name="connsiteY37" fmla="*/ 975600 h 1882800"/>
              <a:gd name="connsiteX38" fmla="*/ 262800 w 3560400"/>
              <a:gd name="connsiteY38" fmla="*/ 885600 h 1882800"/>
              <a:gd name="connsiteX39" fmla="*/ 262800 w 3560400"/>
              <a:gd name="connsiteY39" fmla="*/ 867600 h 1882800"/>
              <a:gd name="connsiteX40" fmla="*/ 270000 w 3560400"/>
              <a:gd name="connsiteY40" fmla="*/ 853200 h 1882800"/>
              <a:gd name="connsiteX41" fmla="*/ 291600 w 3560400"/>
              <a:gd name="connsiteY41" fmla="*/ 838800 h 1882800"/>
              <a:gd name="connsiteX42" fmla="*/ 306000 w 3560400"/>
              <a:gd name="connsiteY42" fmla="*/ 838800 h 1882800"/>
              <a:gd name="connsiteX43" fmla="*/ 316800 w 3560400"/>
              <a:gd name="connsiteY43" fmla="*/ 846000 h 1882800"/>
              <a:gd name="connsiteX44" fmla="*/ 327600 w 3560400"/>
              <a:gd name="connsiteY44" fmla="*/ 864000 h 1882800"/>
              <a:gd name="connsiteX45" fmla="*/ 327600 w 3560400"/>
              <a:gd name="connsiteY45" fmla="*/ 885600 h 1882800"/>
              <a:gd name="connsiteX46" fmla="*/ 338400 w 3560400"/>
              <a:gd name="connsiteY46" fmla="*/ 1087200 h 1882800"/>
              <a:gd name="connsiteX47" fmla="*/ 352800 w 3560400"/>
              <a:gd name="connsiteY47" fmla="*/ 1252800 h 1882800"/>
              <a:gd name="connsiteX48" fmla="*/ 370800 w 3560400"/>
              <a:gd name="connsiteY48" fmla="*/ 1360800 h 1882800"/>
              <a:gd name="connsiteX49" fmla="*/ 388800 w 3560400"/>
              <a:gd name="connsiteY49" fmla="*/ 1429200 h 1882800"/>
              <a:gd name="connsiteX50" fmla="*/ 406800 w 3560400"/>
              <a:gd name="connsiteY50" fmla="*/ 1465200 h 1882800"/>
              <a:gd name="connsiteX51" fmla="*/ 432000 w 3560400"/>
              <a:gd name="connsiteY51" fmla="*/ 1494000 h 1882800"/>
              <a:gd name="connsiteX52" fmla="*/ 460800 w 3560400"/>
              <a:gd name="connsiteY52" fmla="*/ 1508400 h 1882800"/>
              <a:gd name="connsiteX53" fmla="*/ 514800 w 3560400"/>
              <a:gd name="connsiteY53" fmla="*/ 1508400 h 1882800"/>
              <a:gd name="connsiteX54" fmla="*/ 558000 w 3560400"/>
              <a:gd name="connsiteY54" fmla="*/ 1501200 h 1882800"/>
              <a:gd name="connsiteX55" fmla="*/ 640800 w 3560400"/>
              <a:gd name="connsiteY55" fmla="*/ 1461600 h 1882800"/>
              <a:gd name="connsiteX56" fmla="*/ 1058400 w 3560400"/>
              <a:gd name="connsiteY56" fmla="*/ 1224000 h 1882800"/>
              <a:gd name="connsiteX57" fmla="*/ 1386000 w 3560400"/>
              <a:gd name="connsiteY57" fmla="*/ 1044000 h 1882800"/>
              <a:gd name="connsiteX58" fmla="*/ 1864800 w 3560400"/>
              <a:gd name="connsiteY58" fmla="*/ 766800 h 1882800"/>
              <a:gd name="connsiteX59" fmla="*/ 2170800 w 3560400"/>
              <a:gd name="connsiteY59" fmla="*/ 594000 h 1882800"/>
              <a:gd name="connsiteX0" fmla="*/ 2170800 w 3542400"/>
              <a:gd name="connsiteY0" fmla="*/ 594000 h 1882800"/>
              <a:gd name="connsiteX1" fmla="*/ 2718000 w 3542400"/>
              <a:gd name="connsiteY1" fmla="*/ 280800 h 1882800"/>
              <a:gd name="connsiteX2" fmla="*/ 3009600 w 3542400"/>
              <a:gd name="connsiteY2" fmla="*/ 104400 h 1882800"/>
              <a:gd name="connsiteX3" fmla="*/ 3182400 w 3542400"/>
              <a:gd name="connsiteY3" fmla="*/ 0 h 1882800"/>
              <a:gd name="connsiteX4" fmla="*/ 3542400 w 3542400"/>
              <a:gd name="connsiteY4" fmla="*/ 144000 h 1882800"/>
              <a:gd name="connsiteX5" fmla="*/ 3513600 w 3542400"/>
              <a:gd name="connsiteY5" fmla="*/ 158400 h 1882800"/>
              <a:gd name="connsiteX6" fmla="*/ 3484800 w 3542400"/>
              <a:gd name="connsiteY6" fmla="*/ 169200 h 1882800"/>
              <a:gd name="connsiteX7" fmla="*/ 3380400 w 3542400"/>
              <a:gd name="connsiteY7" fmla="*/ 205200 h 1882800"/>
              <a:gd name="connsiteX8" fmla="*/ 3214800 w 3542400"/>
              <a:gd name="connsiteY8" fmla="*/ 266400 h 1882800"/>
              <a:gd name="connsiteX9" fmla="*/ 3067200 w 3542400"/>
              <a:gd name="connsiteY9" fmla="*/ 331200 h 1882800"/>
              <a:gd name="connsiteX10" fmla="*/ 2908800 w 3542400"/>
              <a:gd name="connsiteY10" fmla="*/ 410400 h 1882800"/>
              <a:gd name="connsiteX11" fmla="*/ 2574000 w 3542400"/>
              <a:gd name="connsiteY11" fmla="*/ 594000 h 1882800"/>
              <a:gd name="connsiteX12" fmla="*/ 1998000 w 3542400"/>
              <a:gd name="connsiteY12" fmla="*/ 928800 h 1882800"/>
              <a:gd name="connsiteX13" fmla="*/ 1234800 w 3542400"/>
              <a:gd name="connsiteY13" fmla="*/ 1364400 h 1882800"/>
              <a:gd name="connsiteX14" fmla="*/ 1062000 w 3542400"/>
              <a:gd name="connsiteY14" fmla="*/ 1472400 h 1882800"/>
              <a:gd name="connsiteX15" fmla="*/ 950400 w 3542400"/>
              <a:gd name="connsiteY15" fmla="*/ 1548000 h 1882800"/>
              <a:gd name="connsiteX16" fmla="*/ 856800 w 3542400"/>
              <a:gd name="connsiteY16" fmla="*/ 1609200 h 1882800"/>
              <a:gd name="connsiteX17" fmla="*/ 745200 w 3542400"/>
              <a:gd name="connsiteY17" fmla="*/ 1684800 h 1882800"/>
              <a:gd name="connsiteX18" fmla="*/ 684000 w 3542400"/>
              <a:gd name="connsiteY18" fmla="*/ 1728000 h 1882800"/>
              <a:gd name="connsiteX19" fmla="*/ 640800 w 3542400"/>
              <a:gd name="connsiteY19" fmla="*/ 1760400 h 1882800"/>
              <a:gd name="connsiteX20" fmla="*/ 608400 w 3542400"/>
              <a:gd name="connsiteY20" fmla="*/ 1782000 h 1882800"/>
              <a:gd name="connsiteX21" fmla="*/ 568800 w 3542400"/>
              <a:gd name="connsiteY21" fmla="*/ 1800000 h 1882800"/>
              <a:gd name="connsiteX22" fmla="*/ 504000 w 3542400"/>
              <a:gd name="connsiteY22" fmla="*/ 1825200 h 1882800"/>
              <a:gd name="connsiteX23" fmla="*/ 378000 w 3542400"/>
              <a:gd name="connsiteY23" fmla="*/ 1850400 h 1882800"/>
              <a:gd name="connsiteX24" fmla="*/ 198000 w 3542400"/>
              <a:gd name="connsiteY24" fmla="*/ 1879200 h 1882800"/>
              <a:gd name="connsiteX25" fmla="*/ 97200 w 3542400"/>
              <a:gd name="connsiteY25" fmla="*/ 1882800 h 1882800"/>
              <a:gd name="connsiteX26" fmla="*/ 39600 w 3542400"/>
              <a:gd name="connsiteY26" fmla="*/ 1882800 h 1882800"/>
              <a:gd name="connsiteX27" fmla="*/ 21600 w 3542400"/>
              <a:gd name="connsiteY27" fmla="*/ 1875600 h 1882800"/>
              <a:gd name="connsiteX28" fmla="*/ 0 w 3542400"/>
              <a:gd name="connsiteY28" fmla="*/ 1850400 h 1882800"/>
              <a:gd name="connsiteX29" fmla="*/ 0 w 3542400"/>
              <a:gd name="connsiteY29" fmla="*/ 1821600 h 1882800"/>
              <a:gd name="connsiteX30" fmla="*/ 10800 w 3542400"/>
              <a:gd name="connsiteY30" fmla="*/ 1782000 h 1882800"/>
              <a:gd name="connsiteX31" fmla="*/ 39600 w 3542400"/>
              <a:gd name="connsiteY31" fmla="*/ 1738800 h 1882800"/>
              <a:gd name="connsiteX32" fmla="*/ 93600 w 3542400"/>
              <a:gd name="connsiteY32" fmla="*/ 1670400 h 1882800"/>
              <a:gd name="connsiteX33" fmla="*/ 133200 w 3542400"/>
              <a:gd name="connsiteY33" fmla="*/ 1591200 h 1882800"/>
              <a:gd name="connsiteX34" fmla="*/ 176400 w 3542400"/>
              <a:gd name="connsiteY34" fmla="*/ 1458000 h 1882800"/>
              <a:gd name="connsiteX35" fmla="*/ 230400 w 3542400"/>
              <a:gd name="connsiteY35" fmla="*/ 1177200 h 1882800"/>
              <a:gd name="connsiteX36" fmla="*/ 252000 w 3542400"/>
              <a:gd name="connsiteY36" fmla="*/ 975600 h 1882800"/>
              <a:gd name="connsiteX37" fmla="*/ 262800 w 3542400"/>
              <a:gd name="connsiteY37" fmla="*/ 885600 h 1882800"/>
              <a:gd name="connsiteX38" fmla="*/ 262800 w 3542400"/>
              <a:gd name="connsiteY38" fmla="*/ 867600 h 1882800"/>
              <a:gd name="connsiteX39" fmla="*/ 270000 w 3542400"/>
              <a:gd name="connsiteY39" fmla="*/ 853200 h 1882800"/>
              <a:gd name="connsiteX40" fmla="*/ 291600 w 3542400"/>
              <a:gd name="connsiteY40" fmla="*/ 838800 h 1882800"/>
              <a:gd name="connsiteX41" fmla="*/ 306000 w 3542400"/>
              <a:gd name="connsiteY41" fmla="*/ 838800 h 1882800"/>
              <a:gd name="connsiteX42" fmla="*/ 316800 w 3542400"/>
              <a:gd name="connsiteY42" fmla="*/ 846000 h 1882800"/>
              <a:gd name="connsiteX43" fmla="*/ 327600 w 3542400"/>
              <a:gd name="connsiteY43" fmla="*/ 864000 h 1882800"/>
              <a:gd name="connsiteX44" fmla="*/ 327600 w 3542400"/>
              <a:gd name="connsiteY44" fmla="*/ 885600 h 1882800"/>
              <a:gd name="connsiteX45" fmla="*/ 338400 w 3542400"/>
              <a:gd name="connsiteY45" fmla="*/ 1087200 h 1882800"/>
              <a:gd name="connsiteX46" fmla="*/ 352800 w 3542400"/>
              <a:gd name="connsiteY46" fmla="*/ 1252800 h 1882800"/>
              <a:gd name="connsiteX47" fmla="*/ 370800 w 3542400"/>
              <a:gd name="connsiteY47" fmla="*/ 1360800 h 1882800"/>
              <a:gd name="connsiteX48" fmla="*/ 388800 w 3542400"/>
              <a:gd name="connsiteY48" fmla="*/ 1429200 h 1882800"/>
              <a:gd name="connsiteX49" fmla="*/ 406800 w 3542400"/>
              <a:gd name="connsiteY49" fmla="*/ 1465200 h 1882800"/>
              <a:gd name="connsiteX50" fmla="*/ 432000 w 3542400"/>
              <a:gd name="connsiteY50" fmla="*/ 1494000 h 1882800"/>
              <a:gd name="connsiteX51" fmla="*/ 460800 w 3542400"/>
              <a:gd name="connsiteY51" fmla="*/ 1508400 h 1882800"/>
              <a:gd name="connsiteX52" fmla="*/ 514800 w 3542400"/>
              <a:gd name="connsiteY52" fmla="*/ 1508400 h 1882800"/>
              <a:gd name="connsiteX53" fmla="*/ 558000 w 3542400"/>
              <a:gd name="connsiteY53" fmla="*/ 1501200 h 1882800"/>
              <a:gd name="connsiteX54" fmla="*/ 640800 w 3542400"/>
              <a:gd name="connsiteY54" fmla="*/ 1461600 h 1882800"/>
              <a:gd name="connsiteX55" fmla="*/ 1058400 w 3542400"/>
              <a:gd name="connsiteY55" fmla="*/ 1224000 h 1882800"/>
              <a:gd name="connsiteX56" fmla="*/ 1386000 w 3542400"/>
              <a:gd name="connsiteY56" fmla="*/ 1044000 h 1882800"/>
              <a:gd name="connsiteX57" fmla="*/ 1864800 w 3542400"/>
              <a:gd name="connsiteY57" fmla="*/ 766800 h 1882800"/>
              <a:gd name="connsiteX58" fmla="*/ 2170800 w 3542400"/>
              <a:gd name="connsiteY58" fmla="*/ 594000 h 1882800"/>
              <a:gd name="connsiteX0" fmla="*/ 2170800 w 3513600"/>
              <a:gd name="connsiteY0" fmla="*/ 594000 h 1882800"/>
              <a:gd name="connsiteX1" fmla="*/ 2718000 w 3513600"/>
              <a:gd name="connsiteY1" fmla="*/ 280800 h 1882800"/>
              <a:gd name="connsiteX2" fmla="*/ 3009600 w 3513600"/>
              <a:gd name="connsiteY2" fmla="*/ 104400 h 1882800"/>
              <a:gd name="connsiteX3" fmla="*/ 3182400 w 3513600"/>
              <a:gd name="connsiteY3" fmla="*/ 0 h 1882800"/>
              <a:gd name="connsiteX4" fmla="*/ 3513600 w 3513600"/>
              <a:gd name="connsiteY4" fmla="*/ 158400 h 1882800"/>
              <a:gd name="connsiteX5" fmla="*/ 3484800 w 3513600"/>
              <a:gd name="connsiteY5" fmla="*/ 169200 h 1882800"/>
              <a:gd name="connsiteX6" fmla="*/ 3380400 w 3513600"/>
              <a:gd name="connsiteY6" fmla="*/ 205200 h 1882800"/>
              <a:gd name="connsiteX7" fmla="*/ 3214800 w 3513600"/>
              <a:gd name="connsiteY7" fmla="*/ 266400 h 1882800"/>
              <a:gd name="connsiteX8" fmla="*/ 3067200 w 3513600"/>
              <a:gd name="connsiteY8" fmla="*/ 331200 h 1882800"/>
              <a:gd name="connsiteX9" fmla="*/ 2908800 w 3513600"/>
              <a:gd name="connsiteY9" fmla="*/ 410400 h 1882800"/>
              <a:gd name="connsiteX10" fmla="*/ 2574000 w 3513600"/>
              <a:gd name="connsiteY10" fmla="*/ 594000 h 1882800"/>
              <a:gd name="connsiteX11" fmla="*/ 1998000 w 3513600"/>
              <a:gd name="connsiteY11" fmla="*/ 928800 h 1882800"/>
              <a:gd name="connsiteX12" fmla="*/ 1234800 w 3513600"/>
              <a:gd name="connsiteY12" fmla="*/ 1364400 h 1882800"/>
              <a:gd name="connsiteX13" fmla="*/ 1062000 w 3513600"/>
              <a:gd name="connsiteY13" fmla="*/ 1472400 h 1882800"/>
              <a:gd name="connsiteX14" fmla="*/ 950400 w 3513600"/>
              <a:gd name="connsiteY14" fmla="*/ 1548000 h 1882800"/>
              <a:gd name="connsiteX15" fmla="*/ 856800 w 3513600"/>
              <a:gd name="connsiteY15" fmla="*/ 1609200 h 1882800"/>
              <a:gd name="connsiteX16" fmla="*/ 745200 w 3513600"/>
              <a:gd name="connsiteY16" fmla="*/ 1684800 h 1882800"/>
              <a:gd name="connsiteX17" fmla="*/ 684000 w 3513600"/>
              <a:gd name="connsiteY17" fmla="*/ 1728000 h 1882800"/>
              <a:gd name="connsiteX18" fmla="*/ 640800 w 3513600"/>
              <a:gd name="connsiteY18" fmla="*/ 1760400 h 1882800"/>
              <a:gd name="connsiteX19" fmla="*/ 608400 w 3513600"/>
              <a:gd name="connsiteY19" fmla="*/ 1782000 h 1882800"/>
              <a:gd name="connsiteX20" fmla="*/ 568800 w 3513600"/>
              <a:gd name="connsiteY20" fmla="*/ 1800000 h 1882800"/>
              <a:gd name="connsiteX21" fmla="*/ 504000 w 3513600"/>
              <a:gd name="connsiteY21" fmla="*/ 1825200 h 1882800"/>
              <a:gd name="connsiteX22" fmla="*/ 378000 w 3513600"/>
              <a:gd name="connsiteY22" fmla="*/ 1850400 h 1882800"/>
              <a:gd name="connsiteX23" fmla="*/ 198000 w 3513600"/>
              <a:gd name="connsiteY23" fmla="*/ 1879200 h 1882800"/>
              <a:gd name="connsiteX24" fmla="*/ 97200 w 3513600"/>
              <a:gd name="connsiteY24" fmla="*/ 1882800 h 1882800"/>
              <a:gd name="connsiteX25" fmla="*/ 39600 w 3513600"/>
              <a:gd name="connsiteY25" fmla="*/ 1882800 h 1882800"/>
              <a:gd name="connsiteX26" fmla="*/ 21600 w 3513600"/>
              <a:gd name="connsiteY26" fmla="*/ 1875600 h 1882800"/>
              <a:gd name="connsiteX27" fmla="*/ 0 w 3513600"/>
              <a:gd name="connsiteY27" fmla="*/ 1850400 h 1882800"/>
              <a:gd name="connsiteX28" fmla="*/ 0 w 3513600"/>
              <a:gd name="connsiteY28" fmla="*/ 1821600 h 1882800"/>
              <a:gd name="connsiteX29" fmla="*/ 10800 w 3513600"/>
              <a:gd name="connsiteY29" fmla="*/ 1782000 h 1882800"/>
              <a:gd name="connsiteX30" fmla="*/ 39600 w 3513600"/>
              <a:gd name="connsiteY30" fmla="*/ 1738800 h 1882800"/>
              <a:gd name="connsiteX31" fmla="*/ 93600 w 3513600"/>
              <a:gd name="connsiteY31" fmla="*/ 1670400 h 1882800"/>
              <a:gd name="connsiteX32" fmla="*/ 133200 w 3513600"/>
              <a:gd name="connsiteY32" fmla="*/ 1591200 h 1882800"/>
              <a:gd name="connsiteX33" fmla="*/ 176400 w 3513600"/>
              <a:gd name="connsiteY33" fmla="*/ 1458000 h 1882800"/>
              <a:gd name="connsiteX34" fmla="*/ 230400 w 3513600"/>
              <a:gd name="connsiteY34" fmla="*/ 1177200 h 1882800"/>
              <a:gd name="connsiteX35" fmla="*/ 252000 w 3513600"/>
              <a:gd name="connsiteY35" fmla="*/ 975600 h 1882800"/>
              <a:gd name="connsiteX36" fmla="*/ 262800 w 3513600"/>
              <a:gd name="connsiteY36" fmla="*/ 885600 h 1882800"/>
              <a:gd name="connsiteX37" fmla="*/ 262800 w 3513600"/>
              <a:gd name="connsiteY37" fmla="*/ 867600 h 1882800"/>
              <a:gd name="connsiteX38" fmla="*/ 270000 w 3513600"/>
              <a:gd name="connsiteY38" fmla="*/ 853200 h 1882800"/>
              <a:gd name="connsiteX39" fmla="*/ 291600 w 3513600"/>
              <a:gd name="connsiteY39" fmla="*/ 838800 h 1882800"/>
              <a:gd name="connsiteX40" fmla="*/ 306000 w 3513600"/>
              <a:gd name="connsiteY40" fmla="*/ 838800 h 1882800"/>
              <a:gd name="connsiteX41" fmla="*/ 316800 w 3513600"/>
              <a:gd name="connsiteY41" fmla="*/ 846000 h 1882800"/>
              <a:gd name="connsiteX42" fmla="*/ 327600 w 3513600"/>
              <a:gd name="connsiteY42" fmla="*/ 864000 h 1882800"/>
              <a:gd name="connsiteX43" fmla="*/ 327600 w 3513600"/>
              <a:gd name="connsiteY43" fmla="*/ 885600 h 1882800"/>
              <a:gd name="connsiteX44" fmla="*/ 338400 w 3513600"/>
              <a:gd name="connsiteY44" fmla="*/ 1087200 h 1882800"/>
              <a:gd name="connsiteX45" fmla="*/ 352800 w 3513600"/>
              <a:gd name="connsiteY45" fmla="*/ 1252800 h 1882800"/>
              <a:gd name="connsiteX46" fmla="*/ 370800 w 3513600"/>
              <a:gd name="connsiteY46" fmla="*/ 1360800 h 1882800"/>
              <a:gd name="connsiteX47" fmla="*/ 388800 w 3513600"/>
              <a:gd name="connsiteY47" fmla="*/ 1429200 h 1882800"/>
              <a:gd name="connsiteX48" fmla="*/ 406800 w 3513600"/>
              <a:gd name="connsiteY48" fmla="*/ 1465200 h 1882800"/>
              <a:gd name="connsiteX49" fmla="*/ 432000 w 3513600"/>
              <a:gd name="connsiteY49" fmla="*/ 1494000 h 1882800"/>
              <a:gd name="connsiteX50" fmla="*/ 460800 w 3513600"/>
              <a:gd name="connsiteY50" fmla="*/ 1508400 h 1882800"/>
              <a:gd name="connsiteX51" fmla="*/ 514800 w 3513600"/>
              <a:gd name="connsiteY51" fmla="*/ 1508400 h 1882800"/>
              <a:gd name="connsiteX52" fmla="*/ 558000 w 3513600"/>
              <a:gd name="connsiteY52" fmla="*/ 1501200 h 1882800"/>
              <a:gd name="connsiteX53" fmla="*/ 640800 w 3513600"/>
              <a:gd name="connsiteY53" fmla="*/ 1461600 h 1882800"/>
              <a:gd name="connsiteX54" fmla="*/ 1058400 w 3513600"/>
              <a:gd name="connsiteY54" fmla="*/ 1224000 h 1882800"/>
              <a:gd name="connsiteX55" fmla="*/ 1386000 w 3513600"/>
              <a:gd name="connsiteY55" fmla="*/ 1044000 h 1882800"/>
              <a:gd name="connsiteX56" fmla="*/ 1864800 w 3513600"/>
              <a:gd name="connsiteY56" fmla="*/ 766800 h 1882800"/>
              <a:gd name="connsiteX57" fmla="*/ 2170800 w 3513600"/>
              <a:gd name="connsiteY57" fmla="*/ 594000 h 1882800"/>
              <a:gd name="connsiteX0" fmla="*/ 2170800 w 3484800"/>
              <a:gd name="connsiteY0" fmla="*/ 594000 h 1882800"/>
              <a:gd name="connsiteX1" fmla="*/ 2718000 w 3484800"/>
              <a:gd name="connsiteY1" fmla="*/ 280800 h 1882800"/>
              <a:gd name="connsiteX2" fmla="*/ 3009600 w 3484800"/>
              <a:gd name="connsiteY2" fmla="*/ 104400 h 1882800"/>
              <a:gd name="connsiteX3" fmla="*/ 3182400 w 3484800"/>
              <a:gd name="connsiteY3" fmla="*/ 0 h 1882800"/>
              <a:gd name="connsiteX4" fmla="*/ 3484800 w 3484800"/>
              <a:gd name="connsiteY4" fmla="*/ 169200 h 1882800"/>
              <a:gd name="connsiteX5" fmla="*/ 3380400 w 3484800"/>
              <a:gd name="connsiteY5" fmla="*/ 205200 h 1882800"/>
              <a:gd name="connsiteX6" fmla="*/ 3214800 w 3484800"/>
              <a:gd name="connsiteY6" fmla="*/ 266400 h 1882800"/>
              <a:gd name="connsiteX7" fmla="*/ 3067200 w 3484800"/>
              <a:gd name="connsiteY7" fmla="*/ 331200 h 1882800"/>
              <a:gd name="connsiteX8" fmla="*/ 2908800 w 3484800"/>
              <a:gd name="connsiteY8" fmla="*/ 410400 h 1882800"/>
              <a:gd name="connsiteX9" fmla="*/ 2574000 w 3484800"/>
              <a:gd name="connsiteY9" fmla="*/ 594000 h 1882800"/>
              <a:gd name="connsiteX10" fmla="*/ 1998000 w 3484800"/>
              <a:gd name="connsiteY10" fmla="*/ 928800 h 1882800"/>
              <a:gd name="connsiteX11" fmla="*/ 1234800 w 3484800"/>
              <a:gd name="connsiteY11" fmla="*/ 1364400 h 1882800"/>
              <a:gd name="connsiteX12" fmla="*/ 1062000 w 3484800"/>
              <a:gd name="connsiteY12" fmla="*/ 1472400 h 1882800"/>
              <a:gd name="connsiteX13" fmla="*/ 950400 w 3484800"/>
              <a:gd name="connsiteY13" fmla="*/ 1548000 h 1882800"/>
              <a:gd name="connsiteX14" fmla="*/ 856800 w 3484800"/>
              <a:gd name="connsiteY14" fmla="*/ 1609200 h 1882800"/>
              <a:gd name="connsiteX15" fmla="*/ 745200 w 3484800"/>
              <a:gd name="connsiteY15" fmla="*/ 1684800 h 1882800"/>
              <a:gd name="connsiteX16" fmla="*/ 684000 w 3484800"/>
              <a:gd name="connsiteY16" fmla="*/ 1728000 h 1882800"/>
              <a:gd name="connsiteX17" fmla="*/ 640800 w 3484800"/>
              <a:gd name="connsiteY17" fmla="*/ 1760400 h 1882800"/>
              <a:gd name="connsiteX18" fmla="*/ 608400 w 3484800"/>
              <a:gd name="connsiteY18" fmla="*/ 1782000 h 1882800"/>
              <a:gd name="connsiteX19" fmla="*/ 568800 w 3484800"/>
              <a:gd name="connsiteY19" fmla="*/ 1800000 h 1882800"/>
              <a:gd name="connsiteX20" fmla="*/ 504000 w 3484800"/>
              <a:gd name="connsiteY20" fmla="*/ 1825200 h 1882800"/>
              <a:gd name="connsiteX21" fmla="*/ 378000 w 3484800"/>
              <a:gd name="connsiteY21" fmla="*/ 1850400 h 1882800"/>
              <a:gd name="connsiteX22" fmla="*/ 198000 w 3484800"/>
              <a:gd name="connsiteY22" fmla="*/ 1879200 h 1882800"/>
              <a:gd name="connsiteX23" fmla="*/ 97200 w 3484800"/>
              <a:gd name="connsiteY23" fmla="*/ 1882800 h 1882800"/>
              <a:gd name="connsiteX24" fmla="*/ 39600 w 3484800"/>
              <a:gd name="connsiteY24" fmla="*/ 1882800 h 1882800"/>
              <a:gd name="connsiteX25" fmla="*/ 21600 w 3484800"/>
              <a:gd name="connsiteY25" fmla="*/ 1875600 h 1882800"/>
              <a:gd name="connsiteX26" fmla="*/ 0 w 3484800"/>
              <a:gd name="connsiteY26" fmla="*/ 1850400 h 1882800"/>
              <a:gd name="connsiteX27" fmla="*/ 0 w 3484800"/>
              <a:gd name="connsiteY27" fmla="*/ 1821600 h 1882800"/>
              <a:gd name="connsiteX28" fmla="*/ 10800 w 3484800"/>
              <a:gd name="connsiteY28" fmla="*/ 1782000 h 1882800"/>
              <a:gd name="connsiteX29" fmla="*/ 39600 w 3484800"/>
              <a:gd name="connsiteY29" fmla="*/ 1738800 h 1882800"/>
              <a:gd name="connsiteX30" fmla="*/ 93600 w 3484800"/>
              <a:gd name="connsiteY30" fmla="*/ 1670400 h 1882800"/>
              <a:gd name="connsiteX31" fmla="*/ 133200 w 3484800"/>
              <a:gd name="connsiteY31" fmla="*/ 1591200 h 1882800"/>
              <a:gd name="connsiteX32" fmla="*/ 176400 w 3484800"/>
              <a:gd name="connsiteY32" fmla="*/ 1458000 h 1882800"/>
              <a:gd name="connsiteX33" fmla="*/ 230400 w 3484800"/>
              <a:gd name="connsiteY33" fmla="*/ 1177200 h 1882800"/>
              <a:gd name="connsiteX34" fmla="*/ 252000 w 3484800"/>
              <a:gd name="connsiteY34" fmla="*/ 975600 h 1882800"/>
              <a:gd name="connsiteX35" fmla="*/ 262800 w 3484800"/>
              <a:gd name="connsiteY35" fmla="*/ 885600 h 1882800"/>
              <a:gd name="connsiteX36" fmla="*/ 262800 w 3484800"/>
              <a:gd name="connsiteY36" fmla="*/ 867600 h 1882800"/>
              <a:gd name="connsiteX37" fmla="*/ 270000 w 3484800"/>
              <a:gd name="connsiteY37" fmla="*/ 853200 h 1882800"/>
              <a:gd name="connsiteX38" fmla="*/ 291600 w 3484800"/>
              <a:gd name="connsiteY38" fmla="*/ 838800 h 1882800"/>
              <a:gd name="connsiteX39" fmla="*/ 306000 w 3484800"/>
              <a:gd name="connsiteY39" fmla="*/ 838800 h 1882800"/>
              <a:gd name="connsiteX40" fmla="*/ 316800 w 3484800"/>
              <a:gd name="connsiteY40" fmla="*/ 846000 h 1882800"/>
              <a:gd name="connsiteX41" fmla="*/ 327600 w 3484800"/>
              <a:gd name="connsiteY41" fmla="*/ 864000 h 1882800"/>
              <a:gd name="connsiteX42" fmla="*/ 327600 w 3484800"/>
              <a:gd name="connsiteY42" fmla="*/ 885600 h 1882800"/>
              <a:gd name="connsiteX43" fmla="*/ 338400 w 3484800"/>
              <a:gd name="connsiteY43" fmla="*/ 1087200 h 1882800"/>
              <a:gd name="connsiteX44" fmla="*/ 352800 w 3484800"/>
              <a:gd name="connsiteY44" fmla="*/ 1252800 h 1882800"/>
              <a:gd name="connsiteX45" fmla="*/ 370800 w 3484800"/>
              <a:gd name="connsiteY45" fmla="*/ 1360800 h 1882800"/>
              <a:gd name="connsiteX46" fmla="*/ 388800 w 3484800"/>
              <a:gd name="connsiteY46" fmla="*/ 1429200 h 1882800"/>
              <a:gd name="connsiteX47" fmla="*/ 406800 w 3484800"/>
              <a:gd name="connsiteY47" fmla="*/ 1465200 h 1882800"/>
              <a:gd name="connsiteX48" fmla="*/ 432000 w 3484800"/>
              <a:gd name="connsiteY48" fmla="*/ 1494000 h 1882800"/>
              <a:gd name="connsiteX49" fmla="*/ 460800 w 3484800"/>
              <a:gd name="connsiteY49" fmla="*/ 1508400 h 1882800"/>
              <a:gd name="connsiteX50" fmla="*/ 514800 w 3484800"/>
              <a:gd name="connsiteY50" fmla="*/ 1508400 h 1882800"/>
              <a:gd name="connsiteX51" fmla="*/ 558000 w 3484800"/>
              <a:gd name="connsiteY51" fmla="*/ 1501200 h 1882800"/>
              <a:gd name="connsiteX52" fmla="*/ 640800 w 3484800"/>
              <a:gd name="connsiteY52" fmla="*/ 1461600 h 1882800"/>
              <a:gd name="connsiteX53" fmla="*/ 1058400 w 3484800"/>
              <a:gd name="connsiteY53" fmla="*/ 1224000 h 1882800"/>
              <a:gd name="connsiteX54" fmla="*/ 1386000 w 3484800"/>
              <a:gd name="connsiteY54" fmla="*/ 1044000 h 1882800"/>
              <a:gd name="connsiteX55" fmla="*/ 1864800 w 3484800"/>
              <a:gd name="connsiteY55" fmla="*/ 766800 h 1882800"/>
              <a:gd name="connsiteX56" fmla="*/ 2170800 w 3484800"/>
              <a:gd name="connsiteY56" fmla="*/ 594000 h 1882800"/>
              <a:gd name="connsiteX0" fmla="*/ 2170800 w 3380400"/>
              <a:gd name="connsiteY0" fmla="*/ 594000 h 1882800"/>
              <a:gd name="connsiteX1" fmla="*/ 2718000 w 3380400"/>
              <a:gd name="connsiteY1" fmla="*/ 280800 h 1882800"/>
              <a:gd name="connsiteX2" fmla="*/ 3009600 w 3380400"/>
              <a:gd name="connsiteY2" fmla="*/ 104400 h 1882800"/>
              <a:gd name="connsiteX3" fmla="*/ 3182400 w 3380400"/>
              <a:gd name="connsiteY3" fmla="*/ 0 h 1882800"/>
              <a:gd name="connsiteX4" fmla="*/ 3380400 w 3380400"/>
              <a:gd name="connsiteY4" fmla="*/ 205200 h 1882800"/>
              <a:gd name="connsiteX5" fmla="*/ 3214800 w 3380400"/>
              <a:gd name="connsiteY5" fmla="*/ 266400 h 1882800"/>
              <a:gd name="connsiteX6" fmla="*/ 3067200 w 3380400"/>
              <a:gd name="connsiteY6" fmla="*/ 331200 h 1882800"/>
              <a:gd name="connsiteX7" fmla="*/ 2908800 w 3380400"/>
              <a:gd name="connsiteY7" fmla="*/ 410400 h 1882800"/>
              <a:gd name="connsiteX8" fmla="*/ 2574000 w 3380400"/>
              <a:gd name="connsiteY8" fmla="*/ 594000 h 1882800"/>
              <a:gd name="connsiteX9" fmla="*/ 1998000 w 3380400"/>
              <a:gd name="connsiteY9" fmla="*/ 928800 h 1882800"/>
              <a:gd name="connsiteX10" fmla="*/ 1234800 w 3380400"/>
              <a:gd name="connsiteY10" fmla="*/ 1364400 h 1882800"/>
              <a:gd name="connsiteX11" fmla="*/ 1062000 w 3380400"/>
              <a:gd name="connsiteY11" fmla="*/ 1472400 h 1882800"/>
              <a:gd name="connsiteX12" fmla="*/ 950400 w 3380400"/>
              <a:gd name="connsiteY12" fmla="*/ 1548000 h 1882800"/>
              <a:gd name="connsiteX13" fmla="*/ 856800 w 3380400"/>
              <a:gd name="connsiteY13" fmla="*/ 1609200 h 1882800"/>
              <a:gd name="connsiteX14" fmla="*/ 745200 w 3380400"/>
              <a:gd name="connsiteY14" fmla="*/ 1684800 h 1882800"/>
              <a:gd name="connsiteX15" fmla="*/ 684000 w 3380400"/>
              <a:gd name="connsiteY15" fmla="*/ 1728000 h 1882800"/>
              <a:gd name="connsiteX16" fmla="*/ 640800 w 3380400"/>
              <a:gd name="connsiteY16" fmla="*/ 1760400 h 1882800"/>
              <a:gd name="connsiteX17" fmla="*/ 608400 w 3380400"/>
              <a:gd name="connsiteY17" fmla="*/ 1782000 h 1882800"/>
              <a:gd name="connsiteX18" fmla="*/ 568800 w 3380400"/>
              <a:gd name="connsiteY18" fmla="*/ 1800000 h 1882800"/>
              <a:gd name="connsiteX19" fmla="*/ 504000 w 3380400"/>
              <a:gd name="connsiteY19" fmla="*/ 1825200 h 1882800"/>
              <a:gd name="connsiteX20" fmla="*/ 378000 w 3380400"/>
              <a:gd name="connsiteY20" fmla="*/ 1850400 h 1882800"/>
              <a:gd name="connsiteX21" fmla="*/ 198000 w 3380400"/>
              <a:gd name="connsiteY21" fmla="*/ 1879200 h 1882800"/>
              <a:gd name="connsiteX22" fmla="*/ 97200 w 3380400"/>
              <a:gd name="connsiteY22" fmla="*/ 1882800 h 1882800"/>
              <a:gd name="connsiteX23" fmla="*/ 39600 w 3380400"/>
              <a:gd name="connsiteY23" fmla="*/ 1882800 h 1882800"/>
              <a:gd name="connsiteX24" fmla="*/ 21600 w 3380400"/>
              <a:gd name="connsiteY24" fmla="*/ 1875600 h 1882800"/>
              <a:gd name="connsiteX25" fmla="*/ 0 w 3380400"/>
              <a:gd name="connsiteY25" fmla="*/ 1850400 h 1882800"/>
              <a:gd name="connsiteX26" fmla="*/ 0 w 3380400"/>
              <a:gd name="connsiteY26" fmla="*/ 1821600 h 1882800"/>
              <a:gd name="connsiteX27" fmla="*/ 10800 w 3380400"/>
              <a:gd name="connsiteY27" fmla="*/ 1782000 h 1882800"/>
              <a:gd name="connsiteX28" fmla="*/ 39600 w 3380400"/>
              <a:gd name="connsiteY28" fmla="*/ 1738800 h 1882800"/>
              <a:gd name="connsiteX29" fmla="*/ 93600 w 3380400"/>
              <a:gd name="connsiteY29" fmla="*/ 1670400 h 1882800"/>
              <a:gd name="connsiteX30" fmla="*/ 133200 w 3380400"/>
              <a:gd name="connsiteY30" fmla="*/ 1591200 h 1882800"/>
              <a:gd name="connsiteX31" fmla="*/ 176400 w 3380400"/>
              <a:gd name="connsiteY31" fmla="*/ 1458000 h 1882800"/>
              <a:gd name="connsiteX32" fmla="*/ 230400 w 3380400"/>
              <a:gd name="connsiteY32" fmla="*/ 1177200 h 1882800"/>
              <a:gd name="connsiteX33" fmla="*/ 252000 w 3380400"/>
              <a:gd name="connsiteY33" fmla="*/ 975600 h 1882800"/>
              <a:gd name="connsiteX34" fmla="*/ 262800 w 3380400"/>
              <a:gd name="connsiteY34" fmla="*/ 885600 h 1882800"/>
              <a:gd name="connsiteX35" fmla="*/ 262800 w 3380400"/>
              <a:gd name="connsiteY35" fmla="*/ 867600 h 1882800"/>
              <a:gd name="connsiteX36" fmla="*/ 270000 w 3380400"/>
              <a:gd name="connsiteY36" fmla="*/ 853200 h 1882800"/>
              <a:gd name="connsiteX37" fmla="*/ 291600 w 3380400"/>
              <a:gd name="connsiteY37" fmla="*/ 838800 h 1882800"/>
              <a:gd name="connsiteX38" fmla="*/ 306000 w 3380400"/>
              <a:gd name="connsiteY38" fmla="*/ 838800 h 1882800"/>
              <a:gd name="connsiteX39" fmla="*/ 316800 w 3380400"/>
              <a:gd name="connsiteY39" fmla="*/ 846000 h 1882800"/>
              <a:gd name="connsiteX40" fmla="*/ 327600 w 3380400"/>
              <a:gd name="connsiteY40" fmla="*/ 864000 h 1882800"/>
              <a:gd name="connsiteX41" fmla="*/ 327600 w 3380400"/>
              <a:gd name="connsiteY41" fmla="*/ 885600 h 1882800"/>
              <a:gd name="connsiteX42" fmla="*/ 338400 w 3380400"/>
              <a:gd name="connsiteY42" fmla="*/ 1087200 h 1882800"/>
              <a:gd name="connsiteX43" fmla="*/ 352800 w 3380400"/>
              <a:gd name="connsiteY43" fmla="*/ 1252800 h 1882800"/>
              <a:gd name="connsiteX44" fmla="*/ 370800 w 3380400"/>
              <a:gd name="connsiteY44" fmla="*/ 1360800 h 1882800"/>
              <a:gd name="connsiteX45" fmla="*/ 388800 w 3380400"/>
              <a:gd name="connsiteY45" fmla="*/ 1429200 h 1882800"/>
              <a:gd name="connsiteX46" fmla="*/ 406800 w 3380400"/>
              <a:gd name="connsiteY46" fmla="*/ 1465200 h 1882800"/>
              <a:gd name="connsiteX47" fmla="*/ 432000 w 3380400"/>
              <a:gd name="connsiteY47" fmla="*/ 1494000 h 1882800"/>
              <a:gd name="connsiteX48" fmla="*/ 460800 w 3380400"/>
              <a:gd name="connsiteY48" fmla="*/ 1508400 h 1882800"/>
              <a:gd name="connsiteX49" fmla="*/ 514800 w 3380400"/>
              <a:gd name="connsiteY49" fmla="*/ 1508400 h 1882800"/>
              <a:gd name="connsiteX50" fmla="*/ 558000 w 3380400"/>
              <a:gd name="connsiteY50" fmla="*/ 1501200 h 1882800"/>
              <a:gd name="connsiteX51" fmla="*/ 640800 w 3380400"/>
              <a:gd name="connsiteY51" fmla="*/ 1461600 h 1882800"/>
              <a:gd name="connsiteX52" fmla="*/ 1058400 w 3380400"/>
              <a:gd name="connsiteY52" fmla="*/ 1224000 h 1882800"/>
              <a:gd name="connsiteX53" fmla="*/ 1386000 w 3380400"/>
              <a:gd name="connsiteY53" fmla="*/ 1044000 h 1882800"/>
              <a:gd name="connsiteX54" fmla="*/ 1864800 w 3380400"/>
              <a:gd name="connsiteY54" fmla="*/ 766800 h 1882800"/>
              <a:gd name="connsiteX55" fmla="*/ 2170800 w 3380400"/>
              <a:gd name="connsiteY55" fmla="*/ 594000 h 1882800"/>
              <a:gd name="connsiteX0" fmla="*/ 2170800 w 3214800"/>
              <a:gd name="connsiteY0" fmla="*/ 594000 h 1882800"/>
              <a:gd name="connsiteX1" fmla="*/ 2718000 w 3214800"/>
              <a:gd name="connsiteY1" fmla="*/ 280800 h 1882800"/>
              <a:gd name="connsiteX2" fmla="*/ 3009600 w 3214800"/>
              <a:gd name="connsiteY2" fmla="*/ 104400 h 1882800"/>
              <a:gd name="connsiteX3" fmla="*/ 3182400 w 3214800"/>
              <a:gd name="connsiteY3" fmla="*/ 0 h 1882800"/>
              <a:gd name="connsiteX4" fmla="*/ 3214800 w 3214800"/>
              <a:gd name="connsiteY4" fmla="*/ 266400 h 1882800"/>
              <a:gd name="connsiteX5" fmla="*/ 3067200 w 3214800"/>
              <a:gd name="connsiteY5" fmla="*/ 331200 h 1882800"/>
              <a:gd name="connsiteX6" fmla="*/ 2908800 w 3214800"/>
              <a:gd name="connsiteY6" fmla="*/ 410400 h 1882800"/>
              <a:gd name="connsiteX7" fmla="*/ 2574000 w 3214800"/>
              <a:gd name="connsiteY7" fmla="*/ 594000 h 1882800"/>
              <a:gd name="connsiteX8" fmla="*/ 1998000 w 3214800"/>
              <a:gd name="connsiteY8" fmla="*/ 928800 h 1882800"/>
              <a:gd name="connsiteX9" fmla="*/ 1234800 w 3214800"/>
              <a:gd name="connsiteY9" fmla="*/ 1364400 h 1882800"/>
              <a:gd name="connsiteX10" fmla="*/ 1062000 w 3214800"/>
              <a:gd name="connsiteY10" fmla="*/ 1472400 h 1882800"/>
              <a:gd name="connsiteX11" fmla="*/ 950400 w 3214800"/>
              <a:gd name="connsiteY11" fmla="*/ 1548000 h 1882800"/>
              <a:gd name="connsiteX12" fmla="*/ 856800 w 3214800"/>
              <a:gd name="connsiteY12" fmla="*/ 1609200 h 1882800"/>
              <a:gd name="connsiteX13" fmla="*/ 745200 w 3214800"/>
              <a:gd name="connsiteY13" fmla="*/ 1684800 h 1882800"/>
              <a:gd name="connsiteX14" fmla="*/ 684000 w 3214800"/>
              <a:gd name="connsiteY14" fmla="*/ 1728000 h 1882800"/>
              <a:gd name="connsiteX15" fmla="*/ 640800 w 3214800"/>
              <a:gd name="connsiteY15" fmla="*/ 1760400 h 1882800"/>
              <a:gd name="connsiteX16" fmla="*/ 608400 w 3214800"/>
              <a:gd name="connsiteY16" fmla="*/ 1782000 h 1882800"/>
              <a:gd name="connsiteX17" fmla="*/ 568800 w 3214800"/>
              <a:gd name="connsiteY17" fmla="*/ 1800000 h 1882800"/>
              <a:gd name="connsiteX18" fmla="*/ 504000 w 3214800"/>
              <a:gd name="connsiteY18" fmla="*/ 1825200 h 1882800"/>
              <a:gd name="connsiteX19" fmla="*/ 378000 w 3214800"/>
              <a:gd name="connsiteY19" fmla="*/ 1850400 h 1882800"/>
              <a:gd name="connsiteX20" fmla="*/ 198000 w 3214800"/>
              <a:gd name="connsiteY20" fmla="*/ 1879200 h 1882800"/>
              <a:gd name="connsiteX21" fmla="*/ 97200 w 3214800"/>
              <a:gd name="connsiteY21" fmla="*/ 1882800 h 1882800"/>
              <a:gd name="connsiteX22" fmla="*/ 39600 w 3214800"/>
              <a:gd name="connsiteY22" fmla="*/ 1882800 h 1882800"/>
              <a:gd name="connsiteX23" fmla="*/ 21600 w 3214800"/>
              <a:gd name="connsiteY23" fmla="*/ 1875600 h 1882800"/>
              <a:gd name="connsiteX24" fmla="*/ 0 w 3214800"/>
              <a:gd name="connsiteY24" fmla="*/ 1850400 h 1882800"/>
              <a:gd name="connsiteX25" fmla="*/ 0 w 3214800"/>
              <a:gd name="connsiteY25" fmla="*/ 1821600 h 1882800"/>
              <a:gd name="connsiteX26" fmla="*/ 10800 w 3214800"/>
              <a:gd name="connsiteY26" fmla="*/ 1782000 h 1882800"/>
              <a:gd name="connsiteX27" fmla="*/ 39600 w 3214800"/>
              <a:gd name="connsiteY27" fmla="*/ 1738800 h 1882800"/>
              <a:gd name="connsiteX28" fmla="*/ 93600 w 3214800"/>
              <a:gd name="connsiteY28" fmla="*/ 1670400 h 1882800"/>
              <a:gd name="connsiteX29" fmla="*/ 133200 w 3214800"/>
              <a:gd name="connsiteY29" fmla="*/ 1591200 h 1882800"/>
              <a:gd name="connsiteX30" fmla="*/ 176400 w 3214800"/>
              <a:gd name="connsiteY30" fmla="*/ 1458000 h 1882800"/>
              <a:gd name="connsiteX31" fmla="*/ 230400 w 3214800"/>
              <a:gd name="connsiteY31" fmla="*/ 1177200 h 1882800"/>
              <a:gd name="connsiteX32" fmla="*/ 252000 w 3214800"/>
              <a:gd name="connsiteY32" fmla="*/ 975600 h 1882800"/>
              <a:gd name="connsiteX33" fmla="*/ 262800 w 3214800"/>
              <a:gd name="connsiteY33" fmla="*/ 885600 h 1882800"/>
              <a:gd name="connsiteX34" fmla="*/ 262800 w 3214800"/>
              <a:gd name="connsiteY34" fmla="*/ 867600 h 1882800"/>
              <a:gd name="connsiteX35" fmla="*/ 270000 w 3214800"/>
              <a:gd name="connsiteY35" fmla="*/ 853200 h 1882800"/>
              <a:gd name="connsiteX36" fmla="*/ 291600 w 3214800"/>
              <a:gd name="connsiteY36" fmla="*/ 838800 h 1882800"/>
              <a:gd name="connsiteX37" fmla="*/ 306000 w 3214800"/>
              <a:gd name="connsiteY37" fmla="*/ 838800 h 1882800"/>
              <a:gd name="connsiteX38" fmla="*/ 316800 w 3214800"/>
              <a:gd name="connsiteY38" fmla="*/ 846000 h 1882800"/>
              <a:gd name="connsiteX39" fmla="*/ 327600 w 3214800"/>
              <a:gd name="connsiteY39" fmla="*/ 864000 h 1882800"/>
              <a:gd name="connsiteX40" fmla="*/ 327600 w 3214800"/>
              <a:gd name="connsiteY40" fmla="*/ 885600 h 1882800"/>
              <a:gd name="connsiteX41" fmla="*/ 338400 w 3214800"/>
              <a:gd name="connsiteY41" fmla="*/ 1087200 h 1882800"/>
              <a:gd name="connsiteX42" fmla="*/ 352800 w 3214800"/>
              <a:gd name="connsiteY42" fmla="*/ 1252800 h 1882800"/>
              <a:gd name="connsiteX43" fmla="*/ 370800 w 3214800"/>
              <a:gd name="connsiteY43" fmla="*/ 1360800 h 1882800"/>
              <a:gd name="connsiteX44" fmla="*/ 388800 w 3214800"/>
              <a:gd name="connsiteY44" fmla="*/ 1429200 h 1882800"/>
              <a:gd name="connsiteX45" fmla="*/ 406800 w 3214800"/>
              <a:gd name="connsiteY45" fmla="*/ 1465200 h 1882800"/>
              <a:gd name="connsiteX46" fmla="*/ 432000 w 3214800"/>
              <a:gd name="connsiteY46" fmla="*/ 1494000 h 1882800"/>
              <a:gd name="connsiteX47" fmla="*/ 460800 w 3214800"/>
              <a:gd name="connsiteY47" fmla="*/ 1508400 h 1882800"/>
              <a:gd name="connsiteX48" fmla="*/ 514800 w 3214800"/>
              <a:gd name="connsiteY48" fmla="*/ 1508400 h 1882800"/>
              <a:gd name="connsiteX49" fmla="*/ 558000 w 3214800"/>
              <a:gd name="connsiteY49" fmla="*/ 1501200 h 1882800"/>
              <a:gd name="connsiteX50" fmla="*/ 640800 w 3214800"/>
              <a:gd name="connsiteY50" fmla="*/ 1461600 h 1882800"/>
              <a:gd name="connsiteX51" fmla="*/ 1058400 w 3214800"/>
              <a:gd name="connsiteY51" fmla="*/ 1224000 h 1882800"/>
              <a:gd name="connsiteX52" fmla="*/ 1386000 w 3214800"/>
              <a:gd name="connsiteY52" fmla="*/ 1044000 h 1882800"/>
              <a:gd name="connsiteX53" fmla="*/ 1864800 w 3214800"/>
              <a:gd name="connsiteY53" fmla="*/ 766800 h 1882800"/>
              <a:gd name="connsiteX54" fmla="*/ 2170800 w 3214800"/>
              <a:gd name="connsiteY54" fmla="*/ 594000 h 1882800"/>
              <a:gd name="connsiteX0" fmla="*/ 2170800 w 3182400"/>
              <a:gd name="connsiteY0" fmla="*/ 594000 h 1882800"/>
              <a:gd name="connsiteX1" fmla="*/ 2718000 w 3182400"/>
              <a:gd name="connsiteY1" fmla="*/ 280800 h 1882800"/>
              <a:gd name="connsiteX2" fmla="*/ 3009600 w 3182400"/>
              <a:gd name="connsiteY2" fmla="*/ 104400 h 1882800"/>
              <a:gd name="connsiteX3" fmla="*/ 3182400 w 3182400"/>
              <a:gd name="connsiteY3" fmla="*/ 0 h 1882800"/>
              <a:gd name="connsiteX4" fmla="*/ 3067200 w 3182400"/>
              <a:gd name="connsiteY4" fmla="*/ 331200 h 1882800"/>
              <a:gd name="connsiteX5" fmla="*/ 2908800 w 3182400"/>
              <a:gd name="connsiteY5" fmla="*/ 410400 h 1882800"/>
              <a:gd name="connsiteX6" fmla="*/ 2574000 w 3182400"/>
              <a:gd name="connsiteY6" fmla="*/ 594000 h 1882800"/>
              <a:gd name="connsiteX7" fmla="*/ 1998000 w 3182400"/>
              <a:gd name="connsiteY7" fmla="*/ 928800 h 1882800"/>
              <a:gd name="connsiteX8" fmla="*/ 1234800 w 3182400"/>
              <a:gd name="connsiteY8" fmla="*/ 1364400 h 1882800"/>
              <a:gd name="connsiteX9" fmla="*/ 1062000 w 3182400"/>
              <a:gd name="connsiteY9" fmla="*/ 1472400 h 1882800"/>
              <a:gd name="connsiteX10" fmla="*/ 950400 w 3182400"/>
              <a:gd name="connsiteY10" fmla="*/ 1548000 h 1882800"/>
              <a:gd name="connsiteX11" fmla="*/ 856800 w 3182400"/>
              <a:gd name="connsiteY11" fmla="*/ 1609200 h 1882800"/>
              <a:gd name="connsiteX12" fmla="*/ 745200 w 3182400"/>
              <a:gd name="connsiteY12" fmla="*/ 1684800 h 1882800"/>
              <a:gd name="connsiteX13" fmla="*/ 684000 w 3182400"/>
              <a:gd name="connsiteY13" fmla="*/ 1728000 h 1882800"/>
              <a:gd name="connsiteX14" fmla="*/ 640800 w 3182400"/>
              <a:gd name="connsiteY14" fmla="*/ 1760400 h 1882800"/>
              <a:gd name="connsiteX15" fmla="*/ 608400 w 3182400"/>
              <a:gd name="connsiteY15" fmla="*/ 1782000 h 1882800"/>
              <a:gd name="connsiteX16" fmla="*/ 568800 w 3182400"/>
              <a:gd name="connsiteY16" fmla="*/ 1800000 h 1882800"/>
              <a:gd name="connsiteX17" fmla="*/ 504000 w 3182400"/>
              <a:gd name="connsiteY17" fmla="*/ 1825200 h 1882800"/>
              <a:gd name="connsiteX18" fmla="*/ 378000 w 3182400"/>
              <a:gd name="connsiteY18" fmla="*/ 1850400 h 1882800"/>
              <a:gd name="connsiteX19" fmla="*/ 198000 w 3182400"/>
              <a:gd name="connsiteY19" fmla="*/ 1879200 h 1882800"/>
              <a:gd name="connsiteX20" fmla="*/ 97200 w 3182400"/>
              <a:gd name="connsiteY20" fmla="*/ 1882800 h 1882800"/>
              <a:gd name="connsiteX21" fmla="*/ 39600 w 3182400"/>
              <a:gd name="connsiteY21" fmla="*/ 1882800 h 1882800"/>
              <a:gd name="connsiteX22" fmla="*/ 21600 w 3182400"/>
              <a:gd name="connsiteY22" fmla="*/ 1875600 h 1882800"/>
              <a:gd name="connsiteX23" fmla="*/ 0 w 3182400"/>
              <a:gd name="connsiteY23" fmla="*/ 1850400 h 1882800"/>
              <a:gd name="connsiteX24" fmla="*/ 0 w 3182400"/>
              <a:gd name="connsiteY24" fmla="*/ 1821600 h 1882800"/>
              <a:gd name="connsiteX25" fmla="*/ 10800 w 3182400"/>
              <a:gd name="connsiteY25" fmla="*/ 1782000 h 1882800"/>
              <a:gd name="connsiteX26" fmla="*/ 39600 w 3182400"/>
              <a:gd name="connsiteY26" fmla="*/ 1738800 h 1882800"/>
              <a:gd name="connsiteX27" fmla="*/ 93600 w 3182400"/>
              <a:gd name="connsiteY27" fmla="*/ 1670400 h 1882800"/>
              <a:gd name="connsiteX28" fmla="*/ 133200 w 3182400"/>
              <a:gd name="connsiteY28" fmla="*/ 1591200 h 1882800"/>
              <a:gd name="connsiteX29" fmla="*/ 176400 w 3182400"/>
              <a:gd name="connsiteY29" fmla="*/ 1458000 h 1882800"/>
              <a:gd name="connsiteX30" fmla="*/ 230400 w 3182400"/>
              <a:gd name="connsiteY30" fmla="*/ 1177200 h 1882800"/>
              <a:gd name="connsiteX31" fmla="*/ 252000 w 3182400"/>
              <a:gd name="connsiteY31" fmla="*/ 975600 h 1882800"/>
              <a:gd name="connsiteX32" fmla="*/ 262800 w 3182400"/>
              <a:gd name="connsiteY32" fmla="*/ 885600 h 1882800"/>
              <a:gd name="connsiteX33" fmla="*/ 262800 w 3182400"/>
              <a:gd name="connsiteY33" fmla="*/ 867600 h 1882800"/>
              <a:gd name="connsiteX34" fmla="*/ 270000 w 3182400"/>
              <a:gd name="connsiteY34" fmla="*/ 853200 h 1882800"/>
              <a:gd name="connsiteX35" fmla="*/ 291600 w 3182400"/>
              <a:gd name="connsiteY35" fmla="*/ 838800 h 1882800"/>
              <a:gd name="connsiteX36" fmla="*/ 306000 w 3182400"/>
              <a:gd name="connsiteY36" fmla="*/ 838800 h 1882800"/>
              <a:gd name="connsiteX37" fmla="*/ 316800 w 3182400"/>
              <a:gd name="connsiteY37" fmla="*/ 846000 h 1882800"/>
              <a:gd name="connsiteX38" fmla="*/ 327600 w 3182400"/>
              <a:gd name="connsiteY38" fmla="*/ 864000 h 1882800"/>
              <a:gd name="connsiteX39" fmla="*/ 327600 w 3182400"/>
              <a:gd name="connsiteY39" fmla="*/ 885600 h 1882800"/>
              <a:gd name="connsiteX40" fmla="*/ 338400 w 3182400"/>
              <a:gd name="connsiteY40" fmla="*/ 1087200 h 1882800"/>
              <a:gd name="connsiteX41" fmla="*/ 352800 w 3182400"/>
              <a:gd name="connsiteY41" fmla="*/ 1252800 h 1882800"/>
              <a:gd name="connsiteX42" fmla="*/ 370800 w 3182400"/>
              <a:gd name="connsiteY42" fmla="*/ 1360800 h 1882800"/>
              <a:gd name="connsiteX43" fmla="*/ 388800 w 3182400"/>
              <a:gd name="connsiteY43" fmla="*/ 1429200 h 1882800"/>
              <a:gd name="connsiteX44" fmla="*/ 406800 w 3182400"/>
              <a:gd name="connsiteY44" fmla="*/ 1465200 h 1882800"/>
              <a:gd name="connsiteX45" fmla="*/ 432000 w 3182400"/>
              <a:gd name="connsiteY45" fmla="*/ 1494000 h 1882800"/>
              <a:gd name="connsiteX46" fmla="*/ 460800 w 3182400"/>
              <a:gd name="connsiteY46" fmla="*/ 1508400 h 1882800"/>
              <a:gd name="connsiteX47" fmla="*/ 514800 w 3182400"/>
              <a:gd name="connsiteY47" fmla="*/ 1508400 h 1882800"/>
              <a:gd name="connsiteX48" fmla="*/ 558000 w 3182400"/>
              <a:gd name="connsiteY48" fmla="*/ 1501200 h 1882800"/>
              <a:gd name="connsiteX49" fmla="*/ 640800 w 3182400"/>
              <a:gd name="connsiteY49" fmla="*/ 1461600 h 1882800"/>
              <a:gd name="connsiteX50" fmla="*/ 1058400 w 3182400"/>
              <a:gd name="connsiteY50" fmla="*/ 1224000 h 1882800"/>
              <a:gd name="connsiteX51" fmla="*/ 1386000 w 3182400"/>
              <a:gd name="connsiteY51" fmla="*/ 1044000 h 1882800"/>
              <a:gd name="connsiteX52" fmla="*/ 1864800 w 3182400"/>
              <a:gd name="connsiteY52" fmla="*/ 766800 h 1882800"/>
              <a:gd name="connsiteX53" fmla="*/ 2170800 w 3182400"/>
              <a:gd name="connsiteY53" fmla="*/ 594000 h 1882800"/>
              <a:gd name="connsiteX0" fmla="*/ 2170800 w 3067200"/>
              <a:gd name="connsiteY0" fmla="*/ 489600 h 1778400"/>
              <a:gd name="connsiteX1" fmla="*/ 2718000 w 3067200"/>
              <a:gd name="connsiteY1" fmla="*/ 176400 h 1778400"/>
              <a:gd name="connsiteX2" fmla="*/ 3009600 w 3067200"/>
              <a:gd name="connsiteY2" fmla="*/ 0 h 1778400"/>
              <a:gd name="connsiteX3" fmla="*/ 3067200 w 3067200"/>
              <a:gd name="connsiteY3" fmla="*/ 226800 h 1778400"/>
              <a:gd name="connsiteX4" fmla="*/ 2908800 w 3067200"/>
              <a:gd name="connsiteY4" fmla="*/ 306000 h 1778400"/>
              <a:gd name="connsiteX5" fmla="*/ 2574000 w 3067200"/>
              <a:gd name="connsiteY5" fmla="*/ 489600 h 1778400"/>
              <a:gd name="connsiteX6" fmla="*/ 1998000 w 3067200"/>
              <a:gd name="connsiteY6" fmla="*/ 824400 h 1778400"/>
              <a:gd name="connsiteX7" fmla="*/ 1234800 w 3067200"/>
              <a:gd name="connsiteY7" fmla="*/ 1260000 h 1778400"/>
              <a:gd name="connsiteX8" fmla="*/ 1062000 w 3067200"/>
              <a:gd name="connsiteY8" fmla="*/ 1368000 h 1778400"/>
              <a:gd name="connsiteX9" fmla="*/ 950400 w 3067200"/>
              <a:gd name="connsiteY9" fmla="*/ 1443600 h 1778400"/>
              <a:gd name="connsiteX10" fmla="*/ 856800 w 3067200"/>
              <a:gd name="connsiteY10" fmla="*/ 1504800 h 1778400"/>
              <a:gd name="connsiteX11" fmla="*/ 745200 w 3067200"/>
              <a:gd name="connsiteY11" fmla="*/ 1580400 h 1778400"/>
              <a:gd name="connsiteX12" fmla="*/ 684000 w 3067200"/>
              <a:gd name="connsiteY12" fmla="*/ 1623600 h 1778400"/>
              <a:gd name="connsiteX13" fmla="*/ 640800 w 3067200"/>
              <a:gd name="connsiteY13" fmla="*/ 1656000 h 1778400"/>
              <a:gd name="connsiteX14" fmla="*/ 608400 w 3067200"/>
              <a:gd name="connsiteY14" fmla="*/ 1677600 h 1778400"/>
              <a:gd name="connsiteX15" fmla="*/ 568800 w 3067200"/>
              <a:gd name="connsiteY15" fmla="*/ 1695600 h 1778400"/>
              <a:gd name="connsiteX16" fmla="*/ 504000 w 3067200"/>
              <a:gd name="connsiteY16" fmla="*/ 1720800 h 1778400"/>
              <a:gd name="connsiteX17" fmla="*/ 378000 w 3067200"/>
              <a:gd name="connsiteY17" fmla="*/ 1746000 h 1778400"/>
              <a:gd name="connsiteX18" fmla="*/ 198000 w 3067200"/>
              <a:gd name="connsiteY18" fmla="*/ 1774800 h 1778400"/>
              <a:gd name="connsiteX19" fmla="*/ 97200 w 3067200"/>
              <a:gd name="connsiteY19" fmla="*/ 1778400 h 1778400"/>
              <a:gd name="connsiteX20" fmla="*/ 39600 w 3067200"/>
              <a:gd name="connsiteY20" fmla="*/ 1778400 h 1778400"/>
              <a:gd name="connsiteX21" fmla="*/ 21600 w 3067200"/>
              <a:gd name="connsiteY21" fmla="*/ 1771200 h 1778400"/>
              <a:gd name="connsiteX22" fmla="*/ 0 w 3067200"/>
              <a:gd name="connsiteY22" fmla="*/ 1746000 h 1778400"/>
              <a:gd name="connsiteX23" fmla="*/ 0 w 3067200"/>
              <a:gd name="connsiteY23" fmla="*/ 1717200 h 1778400"/>
              <a:gd name="connsiteX24" fmla="*/ 10800 w 3067200"/>
              <a:gd name="connsiteY24" fmla="*/ 1677600 h 1778400"/>
              <a:gd name="connsiteX25" fmla="*/ 39600 w 3067200"/>
              <a:gd name="connsiteY25" fmla="*/ 1634400 h 1778400"/>
              <a:gd name="connsiteX26" fmla="*/ 93600 w 3067200"/>
              <a:gd name="connsiteY26" fmla="*/ 1566000 h 1778400"/>
              <a:gd name="connsiteX27" fmla="*/ 133200 w 3067200"/>
              <a:gd name="connsiteY27" fmla="*/ 1486800 h 1778400"/>
              <a:gd name="connsiteX28" fmla="*/ 176400 w 3067200"/>
              <a:gd name="connsiteY28" fmla="*/ 1353600 h 1778400"/>
              <a:gd name="connsiteX29" fmla="*/ 230400 w 3067200"/>
              <a:gd name="connsiteY29" fmla="*/ 1072800 h 1778400"/>
              <a:gd name="connsiteX30" fmla="*/ 252000 w 3067200"/>
              <a:gd name="connsiteY30" fmla="*/ 871200 h 1778400"/>
              <a:gd name="connsiteX31" fmla="*/ 262800 w 3067200"/>
              <a:gd name="connsiteY31" fmla="*/ 781200 h 1778400"/>
              <a:gd name="connsiteX32" fmla="*/ 262800 w 3067200"/>
              <a:gd name="connsiteY32" fmla="*/ 763200 h 1778400"/>
              <a:gd name="connsiteX33" fmla="*/ 270000 w 3067200"/>
              <a:gd name="connsiteY33" fmla="*/ 748800 h 1778400"/>
              <a:gd name="connsiteX34" fmla="*/ 291600 w 3067200"/>
              <a:gd name="connsiteY34" fmla="*/ 734400 h 1778400"/>
              <a:gd name="connsiteX35" fmla="*/ 306000 w 3067200"/>
              <a:gd name="connsiteY35" fmla="*/ 734400 h 1778400"/>
              <a:gd name="connsiteX36" fmla="*/ 316800 w 3067200"/>
              <a:gd name="connsiteY36" fmla="*/ 741600 h 1778400"/>
              <a:gd name="connsiteX37" fmla="*/ 327600 w 3067200"/>
              <a:gd name="connsiteY37" fmla="*/ 759600 h 1778400"/>
              <a:gd name="connsiteX38" fmla="*/ 327600 w 3067200"/>
              <a:gd name="connsiteY38" fmla="*/ 781200 h 1778400"/>
              <a:gd name="connsiteX39" fmla="*/ 338400 w 3067200"/>
              <a:gd name="connsiteY39" fmla="*/ 982800 h 1778400"/>
              <a:gd name="connsiteX40" fmla="*/ 352800 w 3067200"/>
              <a:gd name="connsiteY40" fmla="*/ 1148400 h 1778400"/>
              <a:gd name="connsiteX41" fmla="*/ 370800 w 3067200"/>
              <a:gd name="connsiteY41" fmla="*/ 1256400 h 1778400"/>
              <a:gd name="connsiteX42" fmla="*/ 388800 w 3067200"/>
              <a:gd name="connsiteY42" fmla="*/ 1324800 h 1778400"/>
              <a:gd name="connsiteX43" fmla="*/ 406800 w 3067200"/>
              <a:gd name="connsiteY43" fmla="*/ 1360800 h 1778400"/>
              <a:gd name="connsiteX44" fmla="*/ 432000 w 3067200"/>
              <a:gd name="connsiteY44" fmla="*/ 1389600 h 1778400"/>
              <a:gd name="connsiteX45" fmla="*/ 460800 w 3067200"/>
              <a:gd name="connsiteY45" fmla="*/ 1404000 h 1778400"/>
              <a:gd name="connsiteX46" fmla="*/ 514800 w 3067200"/>
              <a:gd name="connsiteY46" fmla="*/ 1404000 h 1778400"/>
              <a:gd name="connsiteX47" fmla="*/ 558000 w 3067200"/>
              <a:gd name="connsiteY47" fmla="*/ 1396800 h 1778400"/>
              <a:gd name="connsiteX48" fmla="*/ 640800 w 3067200"/>
              <a:gd name="connsiteY48" fmla="*/ 1357200 h 1778400"/>
              <a:gd name="connsiteX49" fmla="*/ 1058400 w 3067200"/>
              <a:gd name="connsiteY49" fmla="*/ 1119600 h 1778400"/>
              <a:gd name="connsiteX50" fmla="*/ 1386000 w 3067200"/>
              <a:gd name="connsiteY50" fmla="*/ 939600 h 1778400"/>
              <a:gd name="connsiteX51" fmla="*/ 1864800 w 3067200"/>
              <a:gd name="connsiteY51" fmla="*/ 662400 h 1778400"/>
              <a:gd name="connsiteX52" fmla="*/ 2170800 w 3067200"/>
              <a:gd name="connsiteY52" fmla="*/ 489600 h 1778400"/>
              <a:gd name="connsiteX0" fmla="*/ 2170800 w 3067200"/>
              <a:gd name="connsiteY0" fmla="*/ 313200 h 1602000"/>
              <a:gd name="connsiteX1" fmla="*/ 2718000 w 3067200"/>
              <a:gd name="connsiteY1" fmla="*/ 0 h 1602000"/>
              <a:gd name="connsiteX2" fmla="*/ 3067200 w 3067200"/>
              <a:gd name="connsiteY2" fmla="*/ 50400 h 1602000"/>
              <a:gd name="connsiteX3" fmla="*/ 2908800 w 3067200"/>
              <a:gd name="connsiteY3" fmla="*/ 129600 h 1602000"/>
              <a:gd name="connsiteX4" fmla="*/ 2574000 w 3067200"/>
              <a:gd name="connsiteY4" fmla="*/ 313200 h 1602000"/>
              <a:gd name="connsiteX5" fmla="*/ 1998000 w 3067200"/>
              <a:gd name="connsiteY5" fmla="*/ 648000 h 1602000"/>
              <a:gd name="connsiteX6" fmla="*/ 1234800 w 3067200"/>
              <a:gd name="connsiteY6" fmla="*/ 1083600 h 1602000"/>
              <a:gd name="connsiteX7" fmla="*/ 1062000 w 3067200"/>
              <a:gd name="connsiteY7" fmla="*/ 1191600 h 1602000"/>
              <a:gd name="connsiteX8" fmla="*/ 950400 w 3067200"/>
              <a:gd name="connsiteY8" fmla="*/ 1267200 h 1602000"/>
              <a:gd name="connsiteX9" fmla="*/ 856800 w 3067200"/>
              <a:gd name="connsiteY9" fmla="*/ 1328400 h 1602000"/>
              <a:gd name="connsiteX10" fmla="*/ 745200 w 3067200"/>
              <a:gd name="connsiteY10" fmla="*/ 1404000 h 1602000"/>
              <a:gd name="connsiteX11" fmla="*/ 684000 w 3067200"/>
              <a:gd name="connsiteY11" fmla="*/ 1447200 h 1602000"/>
              <a:gd name="connsiteX12" fmla="*/ 640800 w 3067200"/>
              <a:gd name="connsiteY12" fmla="*/ 1479600 h 1602000"/>
              <a:gd name="connsiteX13" fmla="*/ 608400 w 3067200"/>
              <a:gd name="connsiteY13" fmla="*/ 1501200 h 1602000"/>
              <a:gd name="connsiteX14" fmla="*/ 568800 w 3067200"/>
              <a:gd name="connsiteY14" fmla="*/ 1519200 h 1602000"/>
              <a:gd name="connsiteX15" fmla="*/ 504000 w 3067200"/>
              <a:gd name="connsiteY15" fmla="*/ 1544400 h 1602000"/>
              <a:gd name="connsiteX16" fmla="*/ 378000 w 3067200"/>
              <a:gd name="connsiteY16" fmla="*/ 1569600 h 1602000"/>
              <a:gd name="connsiteX17" fmla="*/ 198000 w 3067200"/>
              <a:gd name="connsiteY17" fmla="*/ 1598400 h 1602000"/>
              <a:gd name="connsiteX18" fmla="*/ 97200 w 3067200"/>
              <a:gd name="connsiteY18" fmla="*/ 1602000 h 1602000"/>
              <a:gd name="connsiteX19" fmla="*/ 39600 w 3067200"/>
              <a:gd name="connsiteY19" fmla="*/ 1602000 h 1602000"/>
              <a:gd name="connsiteX20" fmla="*/ 21600 w 3067200"/>
              <a:gd name="connsiteY20" fmla="*/ 1594800 h 1602000"/>
              <a:gd name="connsiteX21" fmla="*/ 0 w 3067200"/>
              <a:gd name="connsiteY21" fmla="*/ 1569600 h 1602000"/>
              <a:gd name="connsiteX22" fmla="*/ 0 w 3067200"/>
              <a:gd name="connsiteY22" fmla="*/ 1540800 h 1602000"/>
              <a:gd name="connsiteX23" fmla="*/ 10800 w 3067200"/>
              <a:gd name="connsiteY23" fmla="*/ 1501200 h 1602000"/>
              <a:gd name="connsiteX24" fmla="*/ 39600 w 3067200"/>
              <a:gd name="connsiteY24" fmla="*/ 1458000 h 1602000"/>
              <a:gd name="connsiteX25" fmla="*/ 93600 w 3067200"/>
              <a:gd name="connsiteY25" fmla="*/ 1389600 h 1602000"/>
              <a:gd name="connsiteX26" fmla="*/ 133200 w 3067200"/>
              <a:gd name="connsiteY26" fmla="*/ 1310400 h 1602000"/>
              <a:gd name="connsiteX27" fmla="*/ 176400 w 3067200"/>
              <a:gd name="connsiteY27" fmla="*/ 1177200 h 1602000"/>
              <a:gd name="connsiteX28" fmla="*/ 230400 w 3067200"/>
              <a:gd name="connsiteY28" fmla="*/ 896400 h 1602000"/>
              <a:gd name="connsiteX29" fmla="*/ 252000 w 3067200"/>
              <a:gd name="connsiteY29" fmla="*/ 694800 h 1602000"/>
              <a:gd name="connsiteX30" fmla="*/ 262800 w 3067200"/>
              <a:gd name="connsiteY30" fmla="*/ 604800 h 1602000"/>
              <a:gd name="connsiteX31" fmla="*/ 262800 w 3067200"/>
              <a:gd name="connsiteY31" fmla="*/ 586800 h 1602000"/>
              <a:gd name="connsiteX32" fmla="*/ 270000 w 3067200"/>
              <a:gd name="connsiteY32" fmla="*/ 572400 h 1602000"/>
              <a:gd name="connsiteX33" fmla="*/ 291600 w 3067200"/>
              <a:gd name="connsiteY33" fmla="*/ 558000 h 1602000"/>
              <a:gd name="connsiteX34" fmla="*/ 306000 w 3067200"/>
              <a:gd name="connsiteY34" fmla="*/ 558000 h 1602000"/>
              <a:gd name="connsiteX35" fmla="*/ 316800 w 3067200"/>
              <a:gd name="connsiteY35" fmla="*/ 565200 h 1602000"/>
              <a:gd name="connsiteX36" fmla="*/ 327600 w 3067200"/>
              <a:gd name="connsiteY36" fmla="*/ 583200 h 1602000"/>
              <a:gd name="connsiteX37" fmla="*/ 327600 w 3067200"/>
              <a:gd name="connsiteY37" fmla="*/ 604800 h 1602000"/>
              <a:gd name="connsiteX38" fmla="*/ 338400 w 3067200"/>
              <a:gd name="connsiteY38" fmla="*/ 806400 h 1602000"/>
              <a:gd name="connsiteX39" fmla="*/ 352800 w 3067200"/>
              <a:gd name="connsiteY39" fmla="*/ 972000 h 1602000"/>
              <a:gd name="connsiteX40" fmla="*/ 370800 w 3067200"/>
              <a:gd name="connsiteY40" fmla="*/ 1080000 h 1602000"/>
              <a:gd name="connsiteX41" fmla="*/ 388800 w 3067200"/>
              <a:gd name="connsiteY41" fmla="*/ 1148400 h 1602000"/>
              <a:gd name="connsiteX42" fmla="*/ 406800 w 3067200"/>
              <a:gd name="connsiteY42" fmla="*/ 1184400 h 1602000"/>
              <a:gd name="connsiteX43" fmla="*/ 432000 w 3067200"/>
              <a:gd name="connsiteY43" fmla="*/ 1213200 h 1602000"/>
              <a:gd name="connsiteX44" fmla="*/ 460800 w 3067200"/>
              <a:gd name="connsiteY44" fmla="*/ 1227600 h 1602000"/>
              <a:gd name="connsiteX45" fmla="*/ 514800 w 3067200"/>
              <a:gd name="connsiteY45" fmla="*/ 1227600 h 1602000"/>
              <a:gd name="connsiteX46" fmla="*/ 558000 w 3067200"/>
              <a:gd name="connsiteY46" fmla="*/ 1220400 h 1602000"/>
              <a:gd name="connsiteX47" fmla="*/ 640800 w 3067200"/>
              <a:gd name="connsiteY47" fmla="*/ 1180800 h 1602000"/>
              <a:gd name="connsiteX48" fmla="*/ 1058400 w 3067200"/>
              <a:gd name="connsiteY48" fmla="*/ 943200 h 1602000"/>
              <a:gd name="connsiteX49" fmla="*/ 1386000 w 3067200"/>
              <a:gd name="connsiteY49" fmla="*/ 763200 h 1602000"/>
              <a:gd name="connsiteX50" fmla="*/ 1864800 w 3067200"/>
              <a:gd name="connsiteY50" fmla="*/ 486000 h 1602000"/>
              <a:gd name="connsiteX51" fmla="*/ 2170800 w 3067200"/>
              <a:gd name="connsiteY51" fmla="*/ 313200 h 1602000"/>
              <a:gd name="connsiteX0" fmla="*/ 2170800 w 2908800"/>
              <a:gd name="connsiteY0" fmla="*/ 313200 h 1602000"/>
              <a:gd name="connsiteX1" fmla="*/ 2718000 w 2908800"/>
              <a:gd name="connsiteY1" fmla="*/ 0 h 1602000"/>
              <a:gd name="connsiteX2" fmla="*/ 2908800 w 2908800"/>
              <a:gd name="connsiteY2" fmla="*/ 129600 h 1602000"/>
              <a:gd name="connsiteX3" fmla="*/ 2574000 w 2908800"/>
              <a:gd name="connsiteY3" fmla="*/ 313200 h 1602000"/>
              <a:gd name="connsiteX4" fmla="*/ 1998000 w 2908800"/>
              <a:gd name="connsiteY4" fmla="*/ 648000 h 1602000"/>
              <a:gd name="connsiteX5" fmla="*/ 1234800 w 2908800"/>
              <a:gd name="connsiteY5" fmla="*/ 1083600 h 1602000"/>
              <a:gd name="connsiteX6" fmla="*/ 1062000 w 2908800"/>
              <a:gd name="connsiteY6" fmla="*/ 1191600 h 1602000"/>
              <a:gd name="connsiteX7" fmla="*/ 950400 w 2908800"/>
              <a:gd name="connsiteY7" fmla="*/ 1267200 h 1602000"/>
              <a:gd name="connsiteX8" fmla="*/ 856800 w 2908800"/>
              <a:gd name="connsiteY8" fmla="*/ 1328400 h 1602000"/>
              <a:gd name="connsiteX9" fmla="*/ 745200 w 2908800"/>
              <a:gd name="connsiteY9" fmla="*/ 1404000 h 1602000"/>
              <a:gd name="connsiteX10" fmla="*/ 684000 w 2908800"/>
              <a:gd name="connsiteY10" fmla="*/ 1447200 h 1602000"/>
              <a:gd name="connsiteX11" fmla="*/ 640800 w 2908800"/>
              <a:gd name="connsiteY11" fmla="*/ 1479600 h 1602000"/>
              <a:gd name="connsiteX12" fmla="*/ 608400 w 2908800"/>
              <a:gd name="connsiteY12" fmla="*/ 1501200 h 1602000"/>
              <a:gd name="connsiteX13" fmla="*/ 568800 w 2908800"/>
              <a:gd name="connsiteY13" fmla="*/ 1519200 h 1602000"/>
              <a:gd name="connsiteX14" fmla="*/ 504000 w 2908800"/>
              <a:gd name="connsiteY14" fmla="*/ 1544400 h 1602000"/>
              <a:gd name="connsiteX15" fmla="*/ 378000 w 2908800"/>
              <a:gd name="connsiteY15" fmla="*/ 1569600 h 1602000"/>
              <a:gd name="connsiteX16" fmla="*/ 198000 w 2908800"/>
              <a:gd name="connsiteY16" fmla="*/ 1598400 h 1602000"/>
              <a:gd name="connsiteX17" fmla="*/ 97200 w 2908800"/>
              <a:gd name="connsiteY17" fmla="*/ 1602000 h 1602000"/>
              <a:gd name="connsiteX18" fmla="*/ 39600 w 2908800"/>
              <a:gd name="connsiteY18" fmla="*/ 1602000 h 1602000"/>
              <a:gd name="connsiteX19" fmla="*/ 21600 w 2908800"/>
              <a:gd name="connsiteY19" fmla="*/ 1594800 h 1602000"/>
              <a:gd name="connsiteX20" fmla="*/ 0 w 2908800"/>
              <a:gd name="connsiteY20" fmla="*/ 1569600 h 1602000"/>
              <a:gd name="connsiteX21" fmla="*/ 0 w 2908800"/>
              <a:gd name="connsiteY21" fmla="*/ 1540800 h 1602000"/>
              <a:gd name="connsiteX22" fmla="*/ 10800 w 2908800"/>
              <a:gd name="connsiteY22" fmla="*/ 1501200 h 1602000"/>
              <a:gd name="connsiteX23" fmla="*/ 39600 w 2908800"/>
              <a:gd name="connsiteY23" fmla="*/ 1458000 h 1602000"/>
              <a:gd name="connsiteX24" fmla="*/ 93600 w 2908800"/>
              <a:gd name="connsiteY24" fmla="*/ 1389600 h 1602000"/>
              <a:gd name="connsiteX25" fmla="*/ 133200 w 2908800"/>
              <a:gd name="connsiteY25" fmla="*/ 1310400 h 1602000"/>
              <a:gd name="connsiteX26" fmla="*/ 176400 w 2908800"/>
              <a:gd name="connsiteY26" fmla="*/ 1177200 h 1602000"/>
              <a:gd name="connsiteX27" fmla="*/ 230400 w 2908800"/>
              <a:gd name="connsiteY27" fmla="*/ 896400 h 1602000"/>
              <a:gd name="connsiteX28" fmla="*/ 252000 w 2908800"/>
              <a:gd name="connsiteY28" fmla="*/ 694800 h 1602000"/>
              <a:gd name="connsiteX29" fmla="*/ 262800 w 2908800"/>
              <a:gd name="connsiteY29" fmla="*/ 604800 h 1602000"/>
              <a:gd name="connsiteX30" fmla="*/ 262800 w 2908800"/>
              <a:gd name="connsiteY30" fmla="*/ 586800 h 1602000"/>
              <a:gd name="connsiteX31" fmla="*/ 270000 w 2908800"/>
              <a:gd name="connsiteY31" fmla="*/ 572400 h 1602000"/>
              <a:gd name="connsiteX32" fmla="*/ 291600 w 2908800"/>
              <a:gd name="connsiteY32" fmla="*/ 558000 h 1602000"/>
              <a:gd name="connsiteX33" fmla="*/ 306000 w 2908800"/>
              <a:gd name="connsiteY33" fmla="*/ 558000 h 1602000"/>
              <a:gd name="connsiteX34" fmla="*/ 316800 w 2908800"/>
              <a:gd name="connsiteY34" fmla="*/ 565200 h 1602000"/>
              <a:gd name="connsiteX35" fmla="*/ 327600 w 2908800"/>
              <a:gd name="connsiteY35" fmla="*/ 583200 h 1602000"/>
              <a:gd name="connsiteX36" fmla="*/ 327600 w 2908800"/>
              <a:gd name="connsiteY36" fmla="*/ 604800 h 1602000"/>
              <a:gd name="connsiteX37" fmla="*/ 338400 w 2908800"/>
              <a:gd name="connsiteY37" fmla="*/ 806400 h 1602000"/>
              <a:gd name="connsiteX38" fmla="*/ 352800 w 2908800"/>
              <a:gd name="connsiteY38" fmla="*/ 972000 h 1602000"/>
              <a:gd name="connsiteX39" fmla="*/ 370800 w 2908800"/>
              <a:gd name="connsiteY39" fmla="*/ 1080000 h 1602000"/>
              <a:gd name="connsiteX40" fmla="*/ 388800 w 2908800"/>
              <a:gd name="connsiteY40" fmla="*/ 1148400 h 1602000"/>
              <a:gd name="connsiteX41" fmla="*/ 406800 w 2908800"/>
              <a:gd name="connsiteY41" fmla="*/ 1184400 h 1602000"/>
              <a:gd name="connsiteX42" fmla="*/ 432000 w 2908800"/>
              <a:gd name="connsiteY42" fmla="*/ 1213200 h 1602000"/>
              <a:gd name="connsiteX43" fmla="*/ 460800 w 2908800"/>
              <a:gd name="connsiteY43" fmla="*/ 1227600 h 1602000"/>
              <a:gd name="connsiteX44" fmla="*/ 514800 w 2908800"/>
              <a:gd name="connsiteY44" fmla="*/ 1227600 h 1602000"/>
              <a:gd name="connsiteX45" fmla="*/ 558000 w 2908800"/>
              <a:gd name="connsiteY45" fmla="*/ 1220400 h 1602000"/>
              <a:gd name="connsiteX46" fmla="*/ 640800 w 2908800"/>
              <a:gd name="connsiteY46" fmla="*/ 1180800 h 1602000"/>
              <a:gd name="connsiteX47" fmla="*/ 1058400 w 2908800"/>
              <a:gd name="connsiteY47" fmla="*/ 943200 h 1602000"/>
              <a:gd name="connsiteX48" fmla="*/ 1386000 w 2908800"/>
              <a:gd name="connsiteY48" fmla="*/ 763200 h 1602000"/>
              <a:gd name="connsiteX49" fmla="*/ 1864800 w 2908800"/>
              <a:gd name="connsiteY49" fmla="*/ 486000 h 1602000"/>
              <a:gd name="connsiteX50" fmla="*/ 2170800 w 2908800"/>
              <a:gd name="connsiteY50" fmla="*/ 313200 h 1602000"/>
              <a:gd name="connsiteX0" fmla="*/ 2170800 w 2718000"/>
              <a:gd name="connsiteY0" fmla="*/ 313200 h 1602000"/>
              <a:gd name="connsiteX1" fmla="*/ 2718000 w 2718000"/>
              <a:gd name="connsiteY1" fmla="*/ 0 h 1602000"/>
              <a:gd name="connsiteX2" fmla="*/ 2574000 w 2718000"/>
              <a:gd name="connsiteY2" fmla="*/ 313200 h 1602000"/>
              <a:gd name="connsiteX3" fmla="*/ 1998000 w 2718000"/>
              <a:gd name="connsiteY3" fmla="*/ 648000 h 1602000"/>
              <a:gd name="connsiteX4" fmla="*/ 1234800 w 2718000"/>
              <a:gd name="connsiteY4" fmla="*/ 1083600 h 1602000"/>
              <a:gd name="connsiteX5" fmla="*/ 1062000 w 2718000"/>
              <a:gd name="connsiteY5" fmla="*/ 1191600 h 1602000"/>
              <a:gd name="connsiteX6" fmla="*/ 950400 w 2718000"/>
              <a:gd name="connsiteY6" fmla="*/ 1267200 h 1602000"/>
              <a:gd name="connsiteX7" fmla="*/ 856800 w 2718000"/>
              <a:gd name="connsiteY7" fmla="*/ 1328400 h 1602000"/>
              <a:gd name="connsiteX8" fmla="*/ 745200 w 2718000"/>
              <a:gd name="connsiteY8" fmla="*/ 1404000 h 1602000"/>
              <a:gd name="connsiteX9" fmla="*/ 684000 w 2718000"/>
              <a:gd name="connsiteY9" fmla="*/ 1447200 h 1602000"/>
              <a:gd name="connsiteX10" fmla="*/ 640800 w 2718000"/>
              <a:gd name="connsiteY10" fmla="*/ 1479600 h 1602000"/>
              <a:gd name="connsiteX11" fmla="*/ 608400 w 2718000"/>
              <a:gd name="connsiteY11" fmla="*/ 1501200 h 1602000"/>
              <a:gd name="connsiteX12" fmla="*/ 568800 w 2718000"/>
              <a:gd name="connsiteY12" fmla="*/ 1519200 h 1602000"/>
              <a:gd name="connsiteX13" fmla="*/ 504000 w 2718000"/>
              <a:gd name="connsiteY13" fmla="*/ 1544400 h 1602000"/>
              <a:gd name="connsiteX14" fmla="*/ 378000 w 2718000"/>
              <a:gd name="connsiteY14" fmla="*/ 1569600 h 1602000"/>
              <a:gd name="connsiteX15" fmla="*/ 198000 w 2718000"/>
              <a:gd name="connsiteY15" fmla="*/ 1598400 h 1602000"/>
              <a:gd name="connsiteX16" fmla="*/ 97200 w 2718000"/>
              <a:gd name="connsiteY16" fmla="*/ 1602000 h 1602000"/>
              <a:gd name="connsiteX17" fmla="*/ 39600 w 2718000"/>
              <a:gd name="connsiteY17" fmla="*/ 1602000 h 1602000"/>
              <a:gd name="connsiteX18" fmla="*/ 21600 w 2718000"/>
              <a:gd name="connsiteY18" fmla="*/ 1594800 h 1602000"/>
              <a:gd name="connsiteX19" fmla="*/ 0 w 2718000"/>
              <a:gd name="connsiteY19" fmla="*/ 1569600 h 1602000"/>
              <a:gd name="connsiteX20" fmla="*/ 0 w 2718000"/>
              <a:gd name="connsiteY20" fmla="*/ 1540800 h 1602000"/>
              <a:gd name="connsiteX21" fmla="*/ 10800 w 2718000"/>
              <a:gd name="connsiteY21" fmla="*/ 1501200 h 1602000"/>
              <a:gd name="connsiteX22" fmla="*/ 39600 w 2718000"/>
              <a:gd name="connsiteY22" fmla="*/ 1458000 h 1602000"/>
              <a:gd name="connsiteX23" fmla="*/ 93600 w 2718000"/>
              <a:gd name="connsiteY23" fmla="*/ 1389600 h 1602000"/>
              <a:gd name="connsiteX24" fmla="*/ 133200 w 2718000"/>
              <a:gd name="connsiteY24" fmla="*/ 1310400 h 1602000"/>
              <a:gd name="connsiteX25" fmla="*/ 176400 w 2718000"/>
              <a:gd name="connsiteY25" fmla="*/ 1177200 h 1602000"/>
              <a:gd name="connsiteX26" fmla="*/ 230400 w 2718000"/>
              <a:gd name="connsiteY26" fmla="*/ 896400 h 1602000"/>
              <a:gd name="connsiteX27" fmla="*/ 252000 w 2718000"/>
              <a:gd name="connsiteY27" fmla="*/ 694800 h 1602000"/>
              <a:gd name="connsiteX28" fmla="*/ 262800 w 2718000"/>
              <a:gd name="connsiteY28" fmla="*/ 604800 h 1602000"/>
              <a:gd name="connsiteX29" fmla="*/ 262800 w 2718000"/>
              <a:gd name="connsiteY29" fmla="*/ 586800 h 1602000"/>
              <a:gd name="connsiteX30" fmla="*/ 270000 w 2718000"/>
              <a:gd name="connsiteY30" fmla="*/ 572400 h 1602000"/>
              <a:gd name="connsiteX31" fmla="*/ 291600 w 2718000"/>
              <a:gd name="connsiteY31" fmla="*/ 558000 h 1602000"/>
              <a:gd name="connsiteX32" fmla="*/ 306000 w 2718000"/>
              <a:gd name="connsiteY32" fmla="*/ 558000 h 1602000"/>
              <a:gd name="connsiteX33" fmla="*/ 316800 w 2718000"/>
              <a:gd name="connsiteY33" fmla="*/ 565200 h 1602000"/>
              <a:gd name="connsiteX34" fmla="*/ 327600 w 2718000"/>
              <a:gd name="connsiteY34" fmla="*/ 583200 h 1602000"/>
              <a:gd name="connsiteX35" fmla="*/ 327600 w 2718000"/>
              <a:gd name="connsiteY35" fmla="*/ 604800 h 1602000"/>
              <a:gd name="connsiteX36" fmla="*/ 338400 w 2718000"/>
              <a:gd name="connsiteY36" fmla="*/ 806400 h 1602000"/>
              <a:gd name="connsiteX37" fmla="*/ 352800 w 2718000"/>
              <a:gd name="connsiteY37" fmla="*/ 972000 h 1602000"/>
              <a:gd name="connsiteX38" fmla="*/ 370800 w 2718000"/>
              <a:gd name="connsiteY38" fmla="*/ 1080000 h 1602000"/>
              <a:gd name="connsiteX39" fmla="*/ 388800 w 2718000"/>
              <a:gd name="connsiteY39" fmla="*/ 1148400 h 1602000"/>
              <a:gd name="connsiteX40" fmla="*/ 406800 w 2718000"/>
              <a:gd name="connsiteY40" fmla="*/ 1184400 h 1602000"/>
              <a:gd name="connsiteX41" fmla="*/ 432000 w 2718000"/>
              <a:gd name="connsiteY41" fmla="*/ 1213200 h 1602000"/>
              <a:gd name="connsiteX42" fmla="*/ 460800 w 2718000"/>
              <a:gd name="connsiteY42" fmla="*/ 1227600 h 1602000"/>
              <a:gd name="connsiteX43" fmla="*/ 514800 w 2718000"/>
              <a:gd name="connsiteY43" fmla="*/ 1227600 h 1602000"/>
              <a:gd name="connsiteX44" fmla="*/ 558000 w 2718000"/>
              <a:gd name="connsiteY44" fmla="*/ 1220400 h 1602000"/>
              <a:gd name="connsiteX45" fmla="*/ 640800 w 2718000"/>
              <a:gd name="connsiteY45" fmla="*/ 1180800 h 1602000"/>
              <a:gd name="connsiteX46" fmla="*/ 1058400 w 2718000"/>
              <a:gd name="connsiteY46" fmla="*/ 943200 h 1602000"/>
              <a:gd name="connsiteX47" fmla="*/ 1386000 w 2718000"/>
              <a:gd name="connsiteY47" fmla="*/ 763200 h 1602000"/>
              <a:gd name="connsiteX48" fmla="*/ 1864800 w 2718000"/>
              <a:gd name="connsiteY48" fmla="*/ 486000 h 1602000"/>
              <a:gd name="connsiteX49" fmla="*/ 2170800 w 2718000"/>
              <a:gd name="connsiteY49" fmla="*/ 313200 h 1602000"/>
              <a:gd name="connsiteX0" fmla="*/ 2170800 w 2574000"/>
              <a:gd name="connsiteY0" fmla="*/ 0 h 1288800"/>
              <a:gd name="connsiteX1" fmla="*/ 2574000 w 2574000"/>
              <a:gd name="connsiteY1" fmla="*/ 0 h 1288800"/>
              <a:gd name="connsiteX2" fmla="*/ 1998000 w 2574000"/>
              <a:gd name="connsiteY2" fmla="*/ 334800 h 1288800"/>
              <a:gd name="connsiteX3" fmla="*/ 1234800 w 2574000"/>
              <a:gd name="connsiteY3" fmla="*/ 770400 h 1288800"/>
              <a:gd name="connsiteX4" fmla="*/ 1062000 w 2574000"/>
              <a:gd name="connsiteY4" fmla="*/ 878400 h 1288800"/>
              <a:gd name="connsiteX5" fmla="*/ 950400 w 2574000"/>
              <a:gd name="connsiteY5" fmla="*/ 954000 h 1288800"/>
              <a:gd name="connsiteX6" fmla="*/ 856800 w 2574000"/>
              <a:gd name="connsiteY6" fmla="*/ 1015200 h 1288800"/>
              <a:gd name="connsiteX7" fmla="*/ 745200 w 2574000"/>
              <a:gd name="connsiteY7" fmla="*/ 1090800 h 1288800"/>
              <a:gd name="connsiteX8" fmla="*/ 684000 w 2574000"/>
              <a:gd name="connsiteY8" fmla="*/ 1134000 h 1288800"/>
              <a:gd name="connsiteX9" fmla="*/ 640800 w 2574000"/>
              <a:gd name="connsiteY9" fmla="*/ 1166400 h 1288800"/>
              <a:gd name="connsiteX10" fmla="*/ 608400 w 2574000"/>
              <a:gd name="connsiteY10" fmla="*/ 1188000 h 1288800"/>
              <a:gd name="connsiteX11" fmla="*/ 568800 w 2574000"/>
              <a:gd name="connsiteY11" fmla="*/ 1206000 h 1288800"/>
              <a:gd name="connsiteX12" fmla="*/ 504000 w 2574000"/>
              <a:gd name="connsiteY12" fmla="*/ 1231200 h 1288800"/>
              <a:gd name="connsiteX13" fmla="*/ 378000 w 2574000"/>
              <a:gd name="connsiteY13" fmla="*/ 1256400 h 1288800"/>
              <a:gd name="connsiteX14" fmla="*/ 198000 w 2574000"/>
              <a:gd name="connsiteY14" fmla="*/ 1285200 h 1288800"/>
              <a:gd name="connsiteX15" fmla="*/ 97200 w 2574000"/>
              <a:gd name="connsiteY15" fmla="*/ 1288800 h 1288800"/>
              <a:gd name="connsiteX16" fmla="*/ 39600 w 2574000"/>
              <a:gd name="connsiteY16" fmla="*/ 1288800 h 1288800"/>
              <a:gd name="connsiteX17" fmla="*/ 21600 w 2574000"/>
              <a:gd name="connsiteY17" fmla="*/ 1281600 h 1288800"/>
              <a:gd name="connsiteX18" fmla="*/ 0 w 2574000"/>
              <a:gd name="connsiteY18" fmla="*/ 1256400 h 1288800"/>
              <a:gd name="connsiteX19" fmla="*/ 0 w 2574000"/>
              <a:gd name="connsiteY19" fmla="*/ 1227600 h 1288800"/>
              <a:gd name="connsiteX20" fmla="*/ 10800 w 2574000"/>
              <a:gd name="connsiteY20" fmla="*/ 1188000 h 1288800"/>
              <a:gd name="connsiteX21" fmla="*/ 39600 w 2574000"/>
              <a:gd name="connsiteY21" fmla="*/ 1144800 h 1288800"/>
              <a:gd name="connsiteX22" fmla="*/ 93600 w 2574000"/>
              <a:gd name="connsiteY22" fmla="*/ 1076400 h 1288800"/>
              <a:gd name="connsiteX23" fmla="*/ 133200 w 2574000"/>
              <a:gd name="connsiteY23" fmla="*/ 997200 h 1288800"/>
              <a:gd name="connsiteX24" fmla="*/ 176400 w 2574000"/>
              <a:gd name="connsiteY24" fmla="*/ 864000 h 1288800"/>
              <a:gd name="connsiteX25" fmla="*/ 230400 w 2574000"/>
              <a:gd name="connsiteY25" fmla="*/ 583200 h 1288800"/>
              <a:gd name="connsiteX26" fmla="*/ 252000 w 2574000"/>
              <a:gd name="connsiteY26" fmla="*/ 381600 h 1288800"/>
              <a:gd name="connsiteX27" fmla="*/ 262800 w 2574000"/>
              <a:gd name="connsiteY27" fmla="*/ 291600 h 1288800"/>
              <a:gd name="connsiteX28" fmla="*/ 262800 w 2574000"/>
              <a:gd name="connsiteY28" fmla="*/ 273600 h 1288800"/>
              <a:gd name="connsiteX29" fmla="*/ 270000 w 2574000"/>
              <a:gd name="connsiteY29" fmla="*/ 259200 h 1288800"/>
              <a:gd name="connsiteX30" fmla="*/ 291600 w 2574000"/>
              <a:gd name="connsiteY30" fmla="*/ 244800 h 1288800"/>
              <a:gd name="connsiteX31" fmla="*/ 306000 w 2574000"/>
              <a:gd name="connsiteY31" fmla="*/ 244800 h 1288800"/>
              <a:gd name="connsiteX32" fmla="*/ 316800 w 2574000"/>
              <a:gd name="connsiteY32" fmla="*/ 252000 h 1288800"/>
              <a:gd name="connsiteX33" fmla="*/ 327600 w 2574000"/>
              <a:gd name="connsiteY33" fmla="*/ 270000 h 1288800"/>
              <a:gd name="connsiteX34" fmla="*/ 327600 w 2574000"/>
              <a:gd name="connsiteY34" fmla="*/ 291600 h 1288800"/>
              <a:gd name="connsiteX35" fmla="*/ 338400 w 2574000"/>
              <a:gd name="connsiteY35" fmla="*/ 493200 h 1288800"/>
              <a:gd name="connsiteX36" fmla="*/ 352800 w 2574000"/>
              <a:gd name="connsiteY36" fmla="*/ 658800 h 1288800"/>
              <a:gd name="connsiteX37" fmla="*/ 370800 w 2574000"/>
              <a:gd name="connsiteY37" fmla="*/ 766800 h 1288800"/>
              <a:gd name="connsiteX38" fmla="*/ 388800 w 2574000"/>
              <a:gd name="connsiteY38" fmla="*/ 835200 h 1288800"/>
              <a:gd name="connsiteX39" fmla="*/ 406800 w 2574000"/>
              <a:gd name="connsiteY39" fmla="*/ 871200 h 1288800"/>
              <a:gd name="connsiteX40" fmla="*/ 432000 w 2574000"/>
              <a:gd name="connsiteY40" fmla="*/ 900000 h 1288800"/>
              <a:gd name="connsiteX41" fmla="*/ 460800 w 2574000"/>
              <a:gd name="connsiteY41" fmla="*/ 914400 h 1288800"/>
              <a:gd name="connsiteX42" fmla="*/ 514800 w 2574000"/>
              <a:gd name="connsiteY42" fmla="*/ 914400 h 1288800"/>
              <a:gd name="connsiteX43" fmla="*/ 558000 w 2574000"/>
              <a:gd name="connsiteY43" fmla="*/ 907200 h 1288800"/>
              <a:gd name="connsiteX44" fmla="*/ 640800 w 2574000"/>
              <a:gd name="connsiteY44" fmla="*/ 867600 h 1288800"/>
              <a:gd name="connsiteX45" fmla="*/ 1058400 w 2574000"/>
              <a:gd name="connsiteY45" fmla="*/ 630000 h 1288800"/>
              <a:gd name="connsiteX46" fmla="*/ 1386000 w 2574000"/>
              <a:gd name="connsiteY46" fmla="*/ 450000 h 1288800"/>
              <a:gd name="connsiteX47" fmla="*/ 1864800 w 2574000"/>
              <a:gd name="connsiteY47" fmla="*/ 172800 h 1288800"/>
              <a:gd name="connsiteX48" fmla="*/ 2170800 w 2574000"/>
              <a:gd name="connsiteY48" fmla="*/ 0 h 1288800"/>
              <a:gd name="connsiteX0" fmla="*/ 2170800 w 2170800"/>
              <a:gd name="connsiteY0" fmla="*/ 0 h 1288800"/>
              <a:gd name="connsiteX1" fmla="*/ 1998000 w 2170800"/>
              <a:gd name="connsiteY1" fmla="*/ 334800 h 1288800"/>
              <a:gd name="connsiteX2" fmla="*/ 1234800 w 2170800"/>
              <a:gd name="connsiteY2" fmla="*/ 770400 h 1288800"/>
              <a:gd name="connsiteX3" fmla="*/ 1062000 w 2170800"/>
              <a:gd name="connsiteY3" fmla="*/ 878400 h 1288800"/>
              <a:gd name="connsiteX4" fmla="*/ 950400 w 2170800"/>
              <a:gd name="connsiteY4" fmla="*/ 954000 h 1288800"/>
              <a:gd name="connsiteX5" fmla="*/ 856800 w 2170800"/>
              <a:gd name="connsiteY5" fmla="*/ 1015200 h 1288800"/>
              <a:gd name="connsiteX6" fmla="*/ 745200 w 2170800"/>
              <a:gd name="connsiteY6" fmla="*/ 1090800 h 1288800"/>
              <a:gd name="connsiteX7" fmla="*/ 684000 w 2170800"/>
              <a:gd name="connsiteY7" fmla="*/ 1134000 h 1288800"/>
              <a:gd name="connsiteX8" fmla="*/ 640800 w 2170800"/>
              <a:gd name="connsiteY8" fmla="*/ 1166400 h 1288800"/>
              <a:gd name="connsiteX9" fmla="*/ 608400 w 2170800"/>
              <a:gd name="connsiteY9" fmla="*/ 1188000 h 1288800"/>
              <a:gd name="connsiteX10" fmla="*/ 568800 w 2170800"/>
              <a:gd name="connsiteY10" fmla="*/ 1206000 h 1288800"/>
              <a:gd name="connsiteX11" fmla="*/ 504000 w 2170800"/>
              <a:gd name="connsiteY11" fmla="*/ 1231200 h 1288800"/>
              <a:gd name="connsiteX12" fmla="*/ 378000 w 2170800"/>
              <a:gd name="connsiteY12" fmla="*/ 1256400 h 1288800"/>
              <a:gd name="connsiteX13" fmla="*/ 198000 w 2170800"/>
              <a:gd name="connsiteY13" fmla="*/ 1285200 h 1288800"/>
              <a:gd name="connsiteX14" fmla="*/ 97200 w 2170800"/>
              <a:gd name="connsiteY14" fmla="*/ 1288800 h 1288800"/>
              <a:gd name="connsiteX15" fmla="*/ 39600 w 2170800"/>
              <a:gd name="connsiteY15" fmla="*/ 1288800 h 1288800"/>
              <a:gd name="connsiteX16" fmla="*/ 21600 w 2170800"/>
              <a:gd name="connsiteY16" fmla="*/ 1281600 h 1288800"/>
              <a:gd name="connsiteX17" fmla="*/ 0 w 2170800"/>
              <a:gd name="connsiteY17" fmla="*/ 1256400 h 1288800"/>
              <a:gd name="connsiteX18" fmla="*/ 0 w 2170800"/>
              <a:gd name="connsiteY18" fmla="*/ 1227600 h 1288800"/>
              <a:gd name="connsiteX19" fmla="*/ 10800 w 2170800"/>
              <a:gd name="connsiteY19" fmla="*/ 1188000 h 1288800"/>
              <a:gd name="connsiteX20" fmla="*/ 39600 w 2170800"/>
              <a:gd name="connsiteY20" fmla="*/ 1144800 h 1288800"/>
              <a:gd name="connsiteX21" fmla="*/ 93600 w 2170800"/>
              <a:gd name="connsiteY21" fmla="*/ 1076400 h 1288800"/>
              <a:gd name="connsiteX22" fmla="*/ 133200 w 2170800"/>
              <a:gd name="connsiteY22" fmla="*/ 997200 h 1288800"/>
              <a:gd name="connsiteX23" fmla="*/ 176400 w 2170800"/>
              <a:gd name="connsiteY23" fmla="*/ 864000 h 1288800"/>
              <a:gd name="connsiteX24" fmla="*/ 230400 w 2170800"/>
              <a:gd name="connsiteY24" fmla="*/ 583200 h 1288800"/>
              <a:gd name="connsiteX25" fmla="*/ 252000 w 2170800"/>
              <a:gd name="connsiteY25" fmla="*/ 381600 h 1288800"/>
              <a:gd name="connsiteX26" fmla="*/ 262800 w 2170800"/>
              <a:gd name="connsiteY26" fmla="*/ 291600 h 1288800"/>
              <a:gd name="connsiteX27" fmla="*/ 262800 w 2170800"/>
              <a:gd name="connsiteY27" fmla="*/ 273600 h 1288800"/>
              <a:gd name="connsiteX28" fmla="*/ 270000 w 2170800"/>
              <a:gd name="connsiteY28" fmla="*/ 259200 h 1288800"/>
              <a:gd name="connsiteX29" fmla="*/ 291600 w 2170800"/>
              <a:gd name="connsiteY29" fmla="*/ 244800 h 1288800"/>
              <a:gd name="connsiteX30" fmla="*/ 306000 w 2170800"/>
              <a:gd name="connsiteY30" fmla="*/ 244800 h 1288800"/>
              <a:gd name="connsiteX31" fmla="*/ 316800 w 2170800"/>
              <a:gd name="connsiteY31" fmla="*/ 252000 h 1288800"/>
              <a:gd name="connsiteX32" fmla="*/ 327600 w 2170800"/>
              <a:gd name="connsiteY32" fmla="*/ 270000 h 1288800"/>
              <a:gd name="connsiteX33" fmla="*/ 327600 w 2170800"/>
              <a:gd name="connsiteY33" fmla="*/ 291600 h 1288800"/>
              <a:gd name="connsiteX34" fmla="*/ 338400 w 2170800"/>
              <a:gd name="connsiteY34" fmla="*/ 493200 h 1288800"/>
              <a:gd name="connsiteX35" fmla="*/ 352800 w 2170800"/>
              <a:gd name="connsiteY35" fmla="*/ 658800 h 1288800"/>
              <a:gd name="connsiteX36" fmla="*/ 370800 w 2170800"/>
              <a:gd name="connsiteY36" fmla="*/ 766800 h 1288800"/>
              <a:gd name="connsiteX37" fmla="*/ 388800 w 2170800"/>
              <a:gd name="connsiteY37" fmla="*/ 835200 h 1288800"/>
              <a:gd name="connsiteX38" fmla="*/ 406800 w 2170800"/>
              <a:gd name="connsiteY38" fmla="*/ 871200 h 1288800"/>
              <a:gd name="connsiteX39" fmla="*/ 432000 w 2170800"/>
              <a:gd name="connsiteY39" fmla="*/ 900000 h 1288800"/>
              <a:gd name="connsiteX40" fmla="*/ 460800 w 2170800"/>
              <a:gd name="connsiteY40" fmla="*/ 914400 h 1288800"/>
              <a:gd name="connsiteX41" fmla="*/ 514800 w 2170800"/>
              <a:gd name="connsiteY41" fmla="*/ 914400 h 1288800"/>
              <a:gd name="connsiteX42" fmla="*/ 558000 w 2170800"/>
              <a:gd name="connsiteY42" fmla="*/ 907200 h 1288800"/>
              <a:gd name="connsiteX43" fmla="*/ 640800 w 2170800"/>
              <a:gd name="connsiteY43" fmla="*/ 867600 h 1288800"/>
              <a:gd name="connsiteX44" fmla="*/ 1058400 w 2170800"/>
              <a:gd name="connsiteY44" fmla="*/ 630000 h 1288800"/>
              <a:gd name="connsiteX45" fmla="*/ 1386000 w 2170800"/>
              <a:gd name="connsiteY45" fmla="*/ 450000 h 1288800"/>
              <a:gd name="connsiteX46" fmla="*/ 1864800 w 2170800"/>
              <a:gd name="connsiteY46" fmla="*/ 172800 h 1288800"/>
              <a:gd name="connsiteX47" fmla="*/ 2170800 w 2170800"/>
              <a:gd name="connsiteY47" fmla="*/ 0 h 1288800"/>
              <a:gd name="connsiteX0" fmla="*/ 1864800 w 1998000"/>
              <a:gd name="connsiteY0" fmla="*/ 0 h 1116000"/>
              <a:gd name="connsiteX1" fmla="*/ 1998000 w 1998000"/>
              <a:gd name="connsiteY1" fmla="*/ 162000 h 1116000"/>
              <a:gd name="connsiteX2" fmla="*/ 1234800 w 1998000"/>
              <a:gd name="connsiteY2" fmla="*/ 597600 h 1116000"/>
              <a:gd name="connsiteX3" fmla="*/ 1062000 w 1998000"/>
              <a:gd name="connsiteY3" fmla="*/ 705600 h 1116000"/>
              <a:gd name="connsiteX4" fmla="*/ 950400 w 1998000"/>
              <a:gd name="connsiteY4" fmla="*/ 781200 h 1116000"/>
              <a:gd name="connsiteX5" fmla="*/ 856800 w 1998000"/>
              <a:gd name="connsiteY5" fmla="*/ 842400 h 1116000"/>
              <a:gd name="connsiteX6" fmla="*/ 745200 w 1998000"/>
              <a:gd name="connsiteY6" fmla="*/ 918000 h 1116000"/>
              <a:gd name="connsiteX7" fmla="*/ 684000 w 1998000"/>
              <a:gd name="connsiteY7" fmla="*/ 961200 h 1116000"/>
              <a:gd name="connsiteX8" fmla="*/ 640800 w 1998000"/>
              <a:gd name="connsiteY8" fmla="*/ 993600 h 1116000"/>
              <a:gd name="connsiteX9" fmla="*/ 608400 w 1998000"/>
              <a:gd name="connsiteY9" fmla="*/ 1015200 h 1116000"/>
              <a:gd name="connsiteX10" fmla="*/ 568800 w 1998000"/>
              <a:gd name="connsiteY10" fmla="*/ 1033200 h 1116000"/>
              <a:gd name="connsiteX11" fmla="*/ 504000 w 1998000"/>
              <a:gd name="connsiteY11" fmla="*/ 1058400 h 1116000"/>
              <a:gd name="connsiteX12" fmla="*/ 378000 w 1998000"/>
              <a:gd name="connsiteY12" fmla="*/ 1083600 h 1116000"/>
              <a:gd name="connsiteX13" fmla="*/ 198000 w 1998000"/>
              <a:gd name="connsiteY13" fmla="*/ 1112400 h 1116000"/>
              <a:gd name="connsiteX14" fmla="*/ 97200 w 1998000"/>
              <a:gd name="connsiteY14" fmla="*/ 1116000 h 1116000"/>
              <a:gd name="connsiteX15" fmla="*/ 39600 w 1998000"/>
              <a:gd name="connsiteY15" fmla="*/ 1116000 h 1116000"/>
              <a:gd name="connsiteX16" fmla="*/ 21600 w 1998000"/>
              <a:gd name="connsiteY16" fmla="*/ 1108800 h 1116000"/>
              <a:gd name="connsiteX17" fmla="*/ 0 w 1998000"/>
              <a:gd name="connsiteY17" fmla="*/ 1083600 h 1116000"/>
              <a:gd name="connsiteX18" fmla="*/ 0 w 1998000"/>
              <a:gd name="connsiteY18" fmla="*/ 1054800 h 1116000"/>
              <a:gd name="connsiteX19" fmla="*/ 10800 w 1998000"/>
              <a:gd name="connsiteY19" fmla="*/ 1015200 h 1116000"/>
              <a:gd name="connsiteX20" fmla="*/ 39600 w 1998000"/>
              <a:gd name="connsiteY20" fmla="*/ 972000 h 1116000"/>
              <a:gd name="connsiteX21" fmla="*/ 93600 w 1998000"/>
              <a:gd name="connsiteY21" fmla="*/ 903600 h 1116000"/>
              <a:gd name="connsiteX22" fmla="*/ 133200 w 1998000"/>
              <a:gd name="connsiteY22" fmla="*/ 824400 h 1116000"/>
              <a:gd name="connsiteX23" fmla="*/ 176400 w 1998000"/>
              <a:gd name="connsiteY23" fmla="*/ 691200 h 1116000"/>
              <a:gd name="connsiteX24" fmla="*/ 230400 w 1998000"/>
              <a:gd name="connsiteY24" fmla="*/ 410400 h 1116000"/>
              <a:gd name="connsiteX25" fmla="*/ 252000 w 1998000"/>
              <a:gd name="connsiteY25" fmla="*/ 208800 h 1116000"/>
              <a:gd name="connsiteX26" fmla="*/ 262800 w 1998000"/>
              <a:gd name="connsiteY26" fmla="*/ 118800 h 1116000"/>
              <a:gd name="connsiteX27" fmla="*/ 262800 w 1998000"/>
              <a:gd name="connsiteY27" fmla="*/ 100800 h 1116000"/>
              <a:gd name="connsiteX28" fmla="*/ 270000 w 1998000"/>
              <a:gd name="connsiteY28" fmla="*/ 86400 h 1116000"/>
              <a:gd name="connsiteX29" fmla="*/ 291600 w 1998000"/>
              <a:gd name="connsiteY29" fmla="*/ 72000 h 1116000"/>
              <a:gd name="connsiteX30" fmla="*/ 306000 w 1998000"/>
              <a:gd name="connsiteY30" fmla="*/ 72000 h 1116000"/>
              <a:gd name="connsiteX31" fmla="*/ 316800 w 1998000"/>
              <a:gd name="connsiteY31" fmla="*/ 79200 h 1116000"/>
              <a:gd name="connsiteX32" fmla="*/ 327600 w 1998000"/>
              <a:gd name="connsiteY32" fmla="*/ 97200 h 1116000"/>
              <a:gd name="connsiteX33" fmla="*/ 327600 w 1998000"/>
              <a:gd name="connsiteY33" fmla="*/ 118800 h 1116000"/>
              <a:gd name="connsiteX34" fmla="*/ 338400 w 1998000"/>
              <a:gd name="connsiteY34" fmla="*/ 320400 h 1116000"/>
              <a:gd name="connsiteX35" fmla="*/ 352800 w 1998000"/>
              <a:gd name="connsiteY35" fmla="*/ 486000 h 1116000"/>
              <a:gd name="connsiteX36" fmla="*/ 370800 w 1998000"/>
              <a:gd name="connsiteY36" fmla="*/ 594000 h 1116000"/>
              <a:gd name="connsiteX37" fmla="*/ 388800 w 1998000"/>
              <a:gd name="connsiteY37" fmla="*/ 662400 h 1116000"/>
              <a:gd name="connsiteX38" fmla="*/ 406800 w 1998000"/>
              <a:gd name="connsiteY38" fmla="*/ 698400 h 1116000"/>
              <a:gd name="connsiteX39" fmla="*/ 432000 w 1998000"/>
              <a:gd name="connsiteY39" fmla="*/ 727200 h 1116000"/>
              <a:gd name="connsiteX40" fmla="*/ 460800 w 1998000"/>
              <a:gd name="connsiteY40" fmla="*/ 741600 h 1116000"/>
              <a:gd name="connsiteX41" fmla="*/ 514800 w 1998000"/>
              <a:gd name="connsiteY41" fmla="*/ 741600 h 1116000"/>
              <a:gd name="connsiteX42" fmla="*/ 558000 w 1998000"/>
              <a:gd name="connsiteY42" fmla="*/ 734400 h 1116000"/>
              <a:gd name="connsiteX43" fmla="*/ 640800 w 1998000"/>
              <a:gd name="connsiteY43" fmla="*/ 694800 h 1116000"/>
              <a:gd name="connsiteX44" fmla="*/ 1058400 w 1998000"/>
              <a:gd name="connsiteY44" fmla="*/ 457200 h 1116000"/>
              <a:gd name="connsiteX45" fmla="*/ 1386000 w 1998000"/>
              <a:gd name="connsiteY45" fmla="*/ 277200 h 1116000"/>
              <a:gd name="connsiteX46" fmla="*/ 1864800 w 1998000"/>
              <a:gd name="connsiteY46" fmla="*/ 0 h 1116000"/>
              <a:gd name="connsiteX0" fmla="*/ 1864800 w 1864800"/>
              <a:gd name="connsiteY0" fmla="*/ 0 h 1116000"/>
              <a:gd name="connsiteX1" fmla="*/ 1234800 w 1864800"/>
              <a:gd name="connsiteY1" fmla="*/ 597600 h 1116000"/>
              <a:gd name="connsiteX2" fmla="*/ 1062000 w 1864800"/>
              <a:gd name="connsiteY2" fmla="*/ 705600 h 1116000"/>
              <a:gd name="connsiteX3" fmla="*/ 950400 w 1864800"/>
              <a:gd name="connsiteY3" fmla="*/ 781200 h 1116000"/>
              <a:gd name="connsiteX4" fmla="*/ 856800 w 1864800"/>
              <a:gd name="connsiteY4" fmla="*/ 842400 h 1116000"/>
              <a:gd name="connsiteX5" fmla="*/ 745200 w 1864800"/>
              <a:gd name="connsiteY5" fmla="*/ 918000 h 1116000"/>
              <a:gd name="connsiteX6" fmla="*/ 684000 w 1864800"/>
              <a:gd name="connsiteY6" fmla="*/ 961200 h 1116000"/>
              <a:gd name="connsiteX7" fmla="*/ 640800 w 1864800"/>
              <a:gd name="connsiteY7" fmla="*/ 993600 h 1116000"/>
              <a:gd name="connsiteX8" fmla="*/ 608400 w 1864800"/>
              <a:gd name="connsiteY8" fmla="*/ 1015200 h 1116000"/>
              <a:gd name="connsiteX9" fmla="*/ 568800 w 1864800"/>
              <a:gd name="connsiteY9" fmla="*/ 1033200 h 1116000"/>
              <a:gd name="connsiteX10" fmla="*/ 504000 w 1864800"/>
              <a:gd name="connsiteY10" fmla="*/ 1058400 h 1116000"/>
              <a:gd name="connsiteX11" fmla="*/ 378000 w 1864800"/>
              <a:gd name="connsiteY11" fmla="*/ 1083600 h 1116000"/>
              <a:gd name="connsiteX12" fmla="*/ 198000 w 1864800"/>
              <a:gd name="connsiteY12" fmla="*/ 1112400 h 1116000"/>
              <a:gd name="connsiteX13" fmla="*/ 97200 w 1864800"/>
              <a:gd name="connsiteY13" fmla="*/ 1116000 h 1116000"/>
              <a:gd name="connsiteX14" fmla="*/ 39600 w 1864800"/>
              <a:gd name="connsiteY14" fmla="*/ 1116000 h 1116000"/>
              <a:gd name="connsiteX15" fmla="*/ 21600 w 1864800"/>
              <a:gd name="connsiteY15" fmla="*/ 1108800 h 1116000"/>
              <a:gd name="connsiteX16" fmla="*/ 0 w 1864800"/>
              <a:gd name="connsiteY16" fmla="*/ 1083600 h 1116000"/>
              <a:gd name="connsiteX17" fmla="*/ 0 w 1864800"/>
              <a:gd name="connsiteY17" fmla="*/ 1054800 h 1116000"/>
              <a:gd name="connsiteX18" fmla="*/ 10800 w 1864800"/>
              <a:gd name="connsiteY18" fmla="*/ 1015200 h 1116000"/>
              <a:gd name="connsiteX19" fmla="*/ 39600 w 1864800"/>
              <a:gd name="connsiteY19" fmla="*/ 972000 h 1116000"/>
              <a:gd name="connsiteX20" fmla="*/ 93600 w 1864800"/>
              <a:gd name="connsiteY20" fmla="*/ 903600 h 1116000"/>
              <a:gd name="connsiteX21" fmla="*/ 133200 w 1864800"/>
              <a:gd name="connsiteY21" fmla="*/ 824400 h 1116000"/>
              <a:gd name="connsiteX22" fmla="*/ 176400 w 1864800"/>
              <a:gd name="connsiteY22" fmla="*/ 691200 h 1116000"/>
              <a:gd name="connsiteX23" fmla="*/ 230400 w 1864800"/>
              <a:gd name="connsiteY23" fmla="*/ 410400 h 1116000"/>
              <a:gd name="connsiteX24" fmla="*/ 252000 w 1864800"/>
              <a:gd name="connsiteY24" fmla="*/ 208800 h 1116000"/>
              <a:gd name="connsiteX25" fmla="*/ 262800 w 1864800"/>
              <a:gd name="connsiteY25" fmla="*/ 118800 h 1116000"/>
              <a:gd name="connsiteX26" fmla="*/ 262800 w 1864800"/>
              <a:gd name="connsiteY26" fmla="*/ 100800 h 1116000"/>
              <a:gd name="connsiteX27" fmla="*/ 270000 w 1864800"/>
              <a:gd name="connsiteY27" fmla="*/ 86400 h 1116000"/>
              <a:gd name="connsiteX28" fmla="*/ 291600 w 1864800"/>
              <a:gd name="connsiteY28" fmla="*/ 72000 h 1116000"/>
              <a:gd name="connsiteX29" fmla="*/ 306000 w 1864800"/>
              <a:gd name="connsiteY29" fmla="*/ 72000 h 1116000"/>
              <a:gd name="connsiteX30" fmla="*/ 316800 w 1864800"/>
              <a:gd name="connsiteY30" fmla="*/ 79200 h 1116000"/>
              <a:gd name="connsiteX31" fmla="*/ 327600 w 1864800"/>
              <a:gd name="connsiteY31" fmla="*/ 97200 h 1116000"/>
              <a:gd name="connsiteX32" fmla="*/ 327600 w 1864800"/>
              <a:gd name="connsiteY32" fmla="*/ 118800 h 1116000"/>
              <a:gd name="connsiteX33" fmla="*/ 338400 w 1864800"/>
              <a:gd name="connsiteY33" fmla="*/ 320400 h 1116000"/>
              <a:gd name="connsiteX34" fmla="*/ 352800 w 1864800"/>
              <a:gd name="connsiteY34" fmla="*/ 486000 h 1116000"/>
              <a:gd name="connsiteX35" fmla="*/ 370800 w 1864800"/>
              <a:gd name="connsiteY35" fmla="*/ 594000 h 1116000"/>
              <a:gd name="connsiteX36" fmla="*/ 388800 w 1864800"/>
              <a:gd name="connsiteY36" fmla="*/ 662400 h 1116000"/>
              <a:gd name="connsiteX37" fmla="*/ 406800 w 1864800"/>
              <a:gd name="connsiteY37" fmla="*/ 698400 h 1116000"/>
              <a:gd name="connsiteX38" fmla="*/ 432000 w 1864800"/>
              <a:gd name="connsiteY38" fmla="*/ 727200 h 1116000"/>
              <a:gd name="connsiteX39" fmla="*/ 460800 w 1864800"/>
              <a:gd name="connsiteY39" fmla="*/ 741600 h 1116000"/>
              <a:gd name="connsiteX40" fmla="*/ 514800 w 1864800"/>
              <a:gd name="connsiteY40" fmla="*/ 741600 h 1116000"/>
              <a:gd name="connsiteX41" fmla="*/ 558000 w 1864800"/>
              <a:gd name="connsiteY41" fmla="*/ 734400 h 1116000"/>
              <a:gd name="connsiteX42" fmla="*/ 640800 w 1864800"/>
              <a:gd name="connsiteY42" fmla="*/ 694800 h 1116000"/>
              <a:gd name="connsiteX43" fmla="*/ 1058400 w 1864800"/>
              <a:gd name="connsiteY43" fmla="*/ 457200 h 1116000"/>
              <a:gd name="connsiteX44" fmla="*/ 1386000 w 1864800"/>
              <a:gd name="connsiteY44" fmla="*/ 277200 h 1116000"/>
              <a:gd name="connsiteX45" fmla="*/ 1864800 w 1864800"/>
              <a:gd name="connsiteY45" fmla="*/ 0 h 1116000"/>
              <a:gd name="connsiteX0" fmla="*/ 1386000 w 1386000"/>
              <a:gd name="connsiteY0" fmla="*/ 205200 h 1044000"/>
              <a:gd name="connsiteX1" fmla="*/ 1234800 w 1386000"/>
              <a:gd name="connsiteY1" fmla="*/ 525600 h 1044000"/>
              <a:gd name="connsiteX2" fmla="*/ 1062000 w 1386000"/>
              <a:gd name="connsiteY2" fmla="*/ 633600 h 1044000"/>
              <a:gd name="connsiteX3" fmla="*/ 950400 w 1386000"/>
              <a:gd name="connsiteY3" fmla="*/ 709200 h 1044000"/>
              <a:gd name="connsiteX4" fmla="*/ 856800 w 1386000"/>
              <a:gd name="connsiteY4" fmla="*/ 770400 h 1044000"/>
              <a:gd name="connsiteX5" fmla="*/ 745200 w 1386000"/>
              <a:gd name="connsiteY5" fmla="*/ 846000 h 1044000"/>
              <a:gd name="connsiteX6" fmla="*/ 684000 w 1386000"/>
              <a:gd name="connsiteY6" fmla="*/ 889200 h 1044000"/>
              <a:gd name="connsiteX7" fmla="*/ 640800 w 1386000"/>
              <a:gd name="connsiteY7" fmla="*/ 921600 h 1044000"/>
              <a:gd name="connsiteX8" fmla="*/ 608400 w 1386000"/>
              <a:gd name="connsiteY8" fmla="*/ 943200 h 1044000"/>
              <a:gd name="connsiteX9" fmla="*/ 568800 w 1386000"/>
              <a:gd name="connsiteY9" fmla="*/ 961200 h 1044000"/>
              <a:gd name="connsiteX10" fmla="*/ 504000 w 1386000"/>
              <a:gd name="connsiteY10" fmla="*/ 986400 h 1044000"/>
              <a:gd name="connsiteX11" fmla="*/ 378000 w 1386000"/>
              <a:gd name="connsiteY11" fmla="*/ 1011600 h 1044000"/>
              <a:gd name="connsiteX12" fmla="*/ 198000 w 1386000"/>
              <a:gd name="connsiteY12" fmla="*/ 1040400 h 1044000"/>
              <a:gd name="connsiteX13" fmla="*/ 97200 w 1386000"/>
              <a:gd name="connsiteY13" fmla="*/ 1044000 h 1044000"/>
              <a:gd name="connsiteX14" fmla="*/ 39600 w 1386000"/>
              <a:gd name="connsiteY14" fmla="*/ 1044000 h 1044000"/>
              <a:gd name="connsiteX15" fmla="*/ 21600 w 1386000"/>
              <a:gd name="connsiteY15" fmla="*/ 1036800 h 1044000"/>
              <a:gd name="connsiteX16" fmla="*/ 0 w 1386000"/>
              <a:gd name="connsiteY16" fmla="*/ 1011600 h 1044000"/>
              <a:gd name="connsiteX17" fmla="*/ 0 w 1386000"/>
              <a:gd name="connsiteY17" fmla="*/ 982800 h 1044000"/>
              <a:gd name="connsiteX18" fmla="*/ 10800 w 1386000"/>
              <a:gd name="connsiteY18" fmla="*/ 943200 h 1044000"/>
              <a:gd name="connsiteX19" fmla="*/ 39600 w 1386000"/>
              <a:gd name="connsiteY19" fmla="*/ 900000 h 1044000"/>
              <a:gd name="connsiteX20" fmla="*/ 93600 w 1386000"/>
              <a:gd name="connsiteY20" fmla="*/ 831600 h 1044000"/>
              <a:gd name="connsiteX21" fmla="*/ 133200 w 1386000"/>
              <a:gd name="connsiteY21" fmla="*/ 752400 h 1044000"/>
              <a:gd name="connsiteX22" fmla="*/ 176400 w 1386000"/>
              <a:gd name="connsiteY22" fmla="*/ 619200 h 1044000"/>
              <a:gd name="connsiteX23" fmla="*/ 230400 w 1386000"/>
              <a:gd name="connsiteY23" fmla="*/ 338400 h 1044000"/>
              <a:gd name="connsiteX24" fmla="*/ 252000 w 1386000"/>
              <a:gd name="connsiteY24" fmla="*/ 136800 h 1044000"/>
              <a:gd name="connsiteX25" fmla="*/ 262800 w 1386000"/>
              <a:gd name="connsiteY25" fmla="*/ 46800 h 1044000"/>
              <a:gd name="connsiteX26" fmla="*/ 262800 w 1386000"/>
              <a:gd name="connsiteY26" fmla="*/ 28800 h 1044000"/>
              <a:gd name="connsiteX27" fmla="*/ 270000 w 1386000"/>
              <a:gd name="connsiteY27" fmla="*/ 14400 h 1044000"/>
              <a:gd name="connsiteX28" fmla="*/ 291600 w 1386000"/>
              <a:gd name="connsiteY28" fmla="*/ 0 h 1044000"/>
              <a:gd name="connsiteX29" fmla="*/ 306000 w 1386000"/>
              <a:gd name="connsiteY29" fmla="*/ 0 h 1044000"/>
              <a:gd name="connsiteX30" fmla="*/ 316800 w 1386000"/>
              <a:gd name="connsiteY30" fmla="*/ 7200 h 1044000"/>
              <a:gd name="connsiteX31" fmla="*/ 327600 w 1386000"/>
              <a:gd name="connsiteY31" fmla="*/ 25200 h 1044000"/>
              <a:gd name="connsiteX32" fmla="*/ 327600 w 1386000"/>
              <a:gd name="connsiteY32" fmla="*/ 46800 h 1044000"/>
              <a:gd name="connsiteX33" fmla="*/ 338400 w 1386000"/>
              <a:gd name="connsiteY33" fmla="*/ 248400 h 1044000"/>
              <a:gd name="connsiteX34" fmla="*/ 352800 w 1386000"/>
              <a:gd name="connsiteY34" fmla="*/ 414000 h 1044000"/>
              <a:gd name="connsiteX35" fmla="*/ 370800 w 1386000"/>
              <a:gd name="connsiteY35" fmla="*/ 522000 h 1044000"/>
              <a:gd name="connsiteX36" fmla="*/ 388800 w 1386000"/>
              <a:gd name="connsiteY36" fmla="*/ 590400 h 1044000"/>
              <a:gd name="connsiteX37" fmla="*/ 406800 w 1386000"/>
              <a:gd name="connsiteY37" fmla="*/ 626400 h 1044000"/>
              <a:gd name="connsiteX38" fmla="*/ 432000 w 1386000"/>
              <a:gd name="connsiteY38" fmla="*/ 655200 h 1044000"/>
              <a:gd name="connsiteX39" fmla="*/ 460800 w 1386000"/>
              <a:gd name="connsiteY39" fmla="*/ 669600 h 1044000"/>
              <a:gd name="connsiteX40" fmla="*/ 514800 w 1386000"/>
              <a:gd name="connsiteY40" fmla="*/ 669600 h 1044000"/>
              <a:gd name="connsiteX41" fmla="*/ 558000 w 1386000"/>
              <a:gd name="connsiteY41" fmla="*/ 662400 h 1044000"/>
              <a:gd name="connsiteX42" fmla="*/ 640800 w 1386000"/>
              <a:gd name="connsiteY42" fmla="*/ 622800 h 1044000"/>
              <a:gd name="connsiteX43" fmla="*/ 1058400 w 1386000"/>
              <a:gd name="connsiteY43" fmla="*/ 385200 h 1044000"/>
              <a:gd name="connsiteX44" fmla="*/ 1386000 w 1386000"/>
              <a:gd name="connsiteY44" fmla="*/ 205200 h 1044000"/>
              <a:gd name="connsiteX0" fmla="*/ 1386000 w 1386000"/>
              <a:gd name="connsiteY0" fmla="*/ 205200 h 1044000"/>
              <a:gd name="connsiteX1" fmla="*/ 1062000 w 1386000"/>
              <a:gd name="connsiteY1" fmla="*/ 633600 h 1044000"/>
              <a:gd name="connsiteX2" fmla="*/ 950400 w 1386000"/>
              <a:gd name="connsiteY2" fmla="*/ 709200 h 1044000"/>
              <a:gd name="connsiteX3" fmla="*/ 856800 w 1386000"/>
              <a:gd name="connsiteY3" fmla="*/ 770400 h 1044000"/>
              <a:gd name="connsiteX4" fmla="*/ 745200 w 1386000"/>
              <a:gd name="connsiteY4" fmla="*/ 846000 h 1044000"/>
              <a:gd name="connsiteX5" fmla="*/ 684000 w 1386000"/>
              <a:gd name="connsiteY5" fmla="*/ 889200 h 1044000"/>
              <a:gd name="connsiteX6" fmla="*/ 640800 w 1386000"/>
              <a:gd name="connsiteY6" fmla="*/ 921600 h 1044000"/>
              <a:gd name="connsiteX7" fmla="*/ 608400 w 1386000"/>
              <a:gd name="connsiteY7" fmla="*/ 943200 h 1044000"/>
              <a:gd name="connsiteX8" fmla="*/ 568800 w 1386000"/>
              <a:gd name="connsiteY8" fmla="*/ 961200 h 1044000"/>
              <a:gd name="connsiteX9" fmla="*/ 504000 w 1386000"/>
              <a:gd name="connsiteY9" fmla="*/ 986400 h 1044000"/>
              <a:gd name="connsiteX10" fmla="*/ 378000 w 1386000"/>
              <a:gd name="connsiteY10" fmla="*/ 1011600 h 1044000"/>
              <a:gd name="connsiteX11" fmla="*/ 198000 w 1386000"/>
              <a:gd name="connsiteY11" fmla="*/ 1040400 h 1044000"/>
              <a:gd name="connsiteX12" fmla="*/ 97200 w 1386000"/>
              <a:gd name="connsiteY12" fmla="*/ 1044000 h 1044000"/>
              <a:gd name="connsiteX13" fmla="*/ 39600 w 1386000"/>
              <a:gd name="connsiteY13" fmla="*/ 1044000 h 1044000"/>
              <a:gd name="connsiteX14" fmla="*/ 21600 w 1386000"/>
              <a:gd name="connsiteY14" fmla="*/ 1036800 h 1044000"/>
              <a:gd name="connsiteX15" fmla="*/ 0 w 1386000"/>
              <a:gd name="connsiteY15" fmla="*/ 1011600 h 1044000"/>
              <a:gd name="connsiteX16" fmla="*/ 0 w 1386000"/>
              <a:gd name="connsiteY16" fmla="*/ 982800 h 1044000"/>
              <a:gd name="connsiteX17" fmla="*/ 10800 w 1386000"/>
              <a:gd name="connsiteY17" fmla="*/ 943200 h 1044000"/>
              <a:gd name="connsiteX18" fmla="*/ 39600 w 1386000"/>
              <a:gd name="connsiteY18" fmla="*/ 900000 h 1044000"/>
              <a:gd name="connsiteX19" fmla="*/ 93600 w 1386000"/>
              <a:gd name="connsiteY19" fmla="*/ 831600 h 1044000"/>
              <a:gd name="connsiteX20" fmla="*/ 133200 w 1386000"/>
              <a:gd name="connsiteY20" fmla="*/ 752400 h 1044000"/>
              <a:gd name="connsiteX21" fmla="*/ 176400 w 1386000"/>
              <a:gd name="connsiteY21" fmla="*/ 619200 h 1044000"/>
              <a:gd name="connsiteX22" fmla="*/ 230400 w 1386000"/>
              <a:gd name="connsiteY22" fmla="*/ 338400 h 1044000"/>
              <a:gd name="connsiteX23" fmla="*/ 252000 w 1386000"/>
              <a:gd name="connsiteY23" fmla="*/ 136800 h 1044000"/>
              <a:gd name="connsiteX24" fmla="*/ 262800 w 1386000"/>
              <a:gd name="connsiteY24" fmla="*/ 46800 h 1044000"/>
              <a:gd name="connsiteX25" fmla="*/ 262800 w 1386000"/>
              <a:gd name="connsiteY25" fmla="*/ 28800 h 1044000"/>
              <a:gd name="connsiteX26" fmla="*/ 270000 w 1386000"/>
              <a:gd name="connsiteY26" fmla="*/ 14400 h 1044000"/>
              <a:gd name="connsiteX27" fmla="*/ 291600 w 1386000"/>
              <a:gd name="connsiteY27" fmla="*/ 0 h 1044000"/>
              <a:gd name="connsiteX28" fmla="*/ 306000 w 1386000"/>
              <a:gd name="connsiteY28" fmla="*/ 0 h 1044000"/>
              <a:gd name="connsiteX29" fmla="*/ 316800 w 1386000"/>
              <a:gd name="connsiteY29" fmla="*/ 7200 h 1044000"/>
              <a:gd name="connsiteX30" fmla="*/ 327600 w 1386000"/>
              <a:gd name="connsiteY30" fmla="*/ 25200 h 1044000"/>
              <a:gd name="connsiteX31" fmla="*/ 327600 w 1386000"/>
              <a:gd name="connsiteY31" fmla="*/ 46800 h 1044000"/>
              <a:gd name="connsiteX32" fmla="*/ 338400 w 1386000"/>
              <a:gd name="connsiteY32" fmla="*/ 248400 h 1044000"/>
              <a:gd name="connsiteX33" fmla="*/ 352800 w 1386000"/>
              <a:gd name="connsiteY33" fmla="*/ 414000 h 1044000"/>
              <a:gd name="connsiteX34" fmla="*/ 370800 w 1386000"/>
              <a:gd name="connsiteY34" fmla="*/ 522000 h 1044000"/>
              <a:gd name="connsiteX35" fmla="*/ 388800 w 1386000"/>
              <a:gd name="connsiteY35" fmla="*/ 590400 h 1044000"/>
              <a:gd name="connsiteX36" fmla="*/ 406800 w 1386000"/>
              <a:gd name="connsiteY36" fmla="*/ 626400 h 1044000"/>
              <a:gd name="connsiteX37" fmla="*/ 432000 w 1386000"/>
              <a:gd name="connsiteY37" fmla="*/ 655200 h 1044000"/>
              <a:gd name="connsiteX38" fmla="*/ 460800 w 1386000"/>
              <a:gd name="connsiteY38" fmla="*/ 669600 h 1044000"/>
              <a:gd name="connsiteX39" fmla="*/ 514800 w 1386000"/>
              <a:gd name="connsiteY39" fmla="*/ 669600 h 1044000"/>
              <a:gd name="connsiteX40" fmla="*/ 558000 w 1386000"/>
              <a:gd name="connsiteY40" fmla="*/ 662400 h 1044000"/>
              <a:gd name="connsiteX41" fmla="*/ 640800 w 1386000"/>
              <a:gd name="connsiteY41" fmla="*/ 622800 h 1044000"/>
              <a:gd name="connsiteX42" fmla="*/ 1058400 w 1386000"/>
              <a:gd name="connsiteY42" fmla="*/ 385200 h 1044000"/>
              <a:gd name="connsiteX43" fmla="*/ 1386000 w 1386000"/>
              <a:gd name="connsiteY43" fmla="*/ 205200 h 1044000"/>
              <a:gd name="connsiteX0" fmla="*/ 1386000 w 1386000"/>
              <a:gd name="connsiteY0" fmla="*/ 205200 h 1044000"/>
              <a:gd name="connsiteX1" fmla="*/ 950400 w 1386000"/>
              <a:gd name="connsiteY1" fmla="*/ 709200 h 1044000"/>
              <a:gd name="connsiteX2" fmla="*/ 856800 w 1386000"/>
              <a:gd name="connsiteY2" fmla="*/ 770400 h 1044000"/>
              <a:gd name="connsiteX3" fmla="*/ 745200 w 1386000"/>
              <a:gd name="connsiteY3" fmla="*/ 846000 h 1044000"/>
              <a:gd name="connsiteX4" fmla="*/ 684000 w 1386000"/>
              <a:gd name="connsiteY4" fmla="*/ 889200 h 1044000"/>
              <a:gd name="connsiteX5" fmla="*/ 640800 w 1386000"/>
              <a:gd name="connsiteY5" fmla="*/ 921600 h 1044000"/>
              <a:gd name="connsiteX6" fmla="*/ 608400 w 1386000"/>
              <a:gd name="connsiteY6" fmla="*/ 943200 h 1044000"/>
              <a:gd name="connsiteX7" fmla="*/ 568800 w 1386000"/>
              <a:gd name="connsiteY7" fmla="*/ 961200 h 1044000"/>
              <a:gd name="connsiteX8" fmla="*/ 504000 w 1386000"/>
              <a:gd name="connsiteY8" fmla="*/ 986400 h 1044000"/>
              <a:gd name="connsiteX9" fmla="*/ 378000 w 1386000"/>
              <a:gd name="connsiteY9" fmla="*/ 1011600 h 1044000"/>
              <a:gd name="connsiteX10" fmla="*/ 198000 w 1386000"/>
              <a:gd name="connsiteY10" fmla="*/ 1040400 h 1044000"/>
              <a:gd name="connsiteX11" fmla="*/ 97200 w 1386000"/>
              <a:gd name="connsiteY11" fmla="*/ 1044000 h 1044000"/>
              <a:gd name="connsiteX12" fmla="*/ 39600 w 1386000"/>
              <a:gd name="connsiteY12" fmla="*/ 1044000 h 1044000"/>
              <a:gd name="connsiteX13" fmla="*/ 21600 w 1386000"/>
              <a:gd name="connsiteY13" fmla="*/ 1036800 h 1044000"/>
              <a:gd name="connsiteX14" fmla="*/ 0 w 1386000"/>
              <a:gd name="connsiteY14" fmla="*/ 1011600 h 1044000"/>
              <a:gd name="connsiteX15" fmla="*/ 0 w 1386000"/>
              <a:gd name="connsiteY15" fmla="*/ 982800 h 1044000"/>
              <a:gd name="connsiteX16" fmla="*/ 10800 w 1386000"/>
              <a:gd name="connsiteY16" fmla="*/ 943200 h 1044000"/>
              <a:gd name="connsiteX17" fmla="*/ 39600 w 1386000"/>
              <a:gd name="connsiteY17" fmla="*/ 900000 h 1044000"/>
              <a:gd name="connsiteX18" fmla="*/ 93600 w 1386000"/>
              <a:gd name="connsiteY18" fmla="*/ 831600 h 1044000"/>
              <a:gd name="connsiteX19" fmla="*/ 133200 w 1386000"/>
              <a:gd name="connsiteY19" fmla="*/ 752400 h 1044000"/>
              <a:gd name="connsiteX20" fmla="*/ 176400 w 1386000"/>
              <a:gd name="connsiteY20" fmla="*/ 619200 h 1044000"/>
              <a:gd name="connsiteX21" fmla="*/ 230400 w 1386000"/>
              <a:gd name="connsiteY21" fmla="*/ 338400 h 1044000"/>
              <a:gd name="connsiteX22" fmla="*/ 252000 w 1386000"/>
              <a:gd name="connsiteY22" fmla="*/ 136800 h 1044000"/>
              <a:gd name="connsiteX23" fmla="*/ 262800 w 1386000"/>
              <a:gd name="connsiteY23" fmla="*/ 46800 h 1044000"/>
              <a:gd name="connsiteX24" fmla="*/ 262800 w 1386000"/>
              <a:gd name="connsiteY24" fmla="*/ 28800 h 1044000"/>
              <a:gd name="connsiteX25" fmla="*/ 270000 w 1386000"/>
              <a:gd name="connsiteY25" fmla="*/ 14400 h 1044000"/>
              <a:gd name="connsiteX26" fmla="*/ 291600 w 1386000"/>
              <a:gd name="connsiteY26" fmla="*/ 0 h 1044000"/>
              <a:gd name="connsiteX27" fmla="*/ 306000 w 1386000"/>
              <a:gd name="connsiteY27" fmla="*/ 0 h 1044000"/>
              <a:gd name="connsiteX28" fmla="*/ 316800 w 1386000"/>
              <a:gd name="connsiteY28" fmla="*/ 7200 h 1044000"/>
              <a:gd name="connsiteX29" fmla="*/ 327600 w 1386000"/>
              <a:gd name="connsiteY29" fmla="*/ 25200 h 1044000"/>
              <a:gd name="connsiteX30" fmla="*/ 327600 w 1386000"/>
              <a:gd name="connsiteY30" fmla="*/ 46800 h 1044000"/>
              <a:gd name="connsiteX31" fmla="*/ 338400 w 1386000"/>
              <a:gd name="connsiteY31" fmla="*/ 248400 h 1044000"/>
              <a:gd name="connsiteX32" fmla="*/ 352800 w 1386000"/>
              <a:gd name="connsiteY32" fmla="*/ 414000 h 1044000"/>
              <a:gd name="connsiteX33" fmla="*/ 370800 w 1386000"/>
              <a:gd name="connsiteY33" fmla="*/ 522000 h 1044000"/>
              <a:gd name="connsiteX34" fmla="*/ 388800 w 1386000"/>
              <a:gd name="connsiteY34" fmla="*/ 590400 h 1044000"/>
              <a:gd name="connsiteX35" fmla="*/ 406800 w 1386000"/>
              <a:gd name="connsiteY35" fmla="*/ 626400 h 1044000"/>
              <a:gd name="connsiteX36" fmla="*/ 432000 w 1386000"/>
              <a:gd name="connsiteY36" fmla="*/ 655200 h 1044000"/>
              <a:gd name="connsiteX37" fmla="*/ 460800 w 1386000"/>
              <a:gd name="connsiteY37" fmla="*/ 669600 h 1044000"/>
              <a:gd name="connsiteX38" fmla="*/ 514800 w 1386000"/>
              <a:gd name="connsiteY38" fmla="*/ 669600 h 1044000"/>
              <a:gd name="connsiteX39" fmla="*/ 558000 w 1386000"/>
              <a:gd name="connsiteY39" fmla="*/ 662400 h 1044000"/>
              <a:gd name="connsiteX40" fmla="*/ 640800 w 1386000"/>
              <a:gd name="connsiteY40" fmla="*/ 622800 h 1044000"/>
              <a:gd name="connsiteX41" fmla="*/ 1058400 w 1386000"/>
              <a:gd name="connsiteY41" fmla="*/ 385200 h 1044000"/>
              <a:gd name="connsiteX42" fmla="*/ 1386000 w 1386000"/>
              <a:gd name="connsiteY42" fmla="*/ 205200 h 1044000"/>
              <a:gd name="connsiteX0" fmla="*/ 1386000 w 1386000"/>
              <a:gd name="connsiteY0" fmla="*/ 205200 h 1044000"/>
              <a:gd name="connsiteX1" fmla="*/ 856800 w 1386000"/>
              <a:gd name="connsiteY1" fmla="*/ 770400 h 1044000"/>
              <a:gd name="connsiteX2" fmla="*/ 745200 w 1386000"/>
              <a:gd name="connsiteY2" fmla="*/ 846000 h 1044000"/>
              <a:gd name="connsiteX3" fmla="*/ 684000 w 1386000"/>
              <a:gd name="connsiteY3" fmla="*/ 889200 h 1044000"/>
              <a:gd name="connsiteX4" fmla="*/ 640800 w 1386000"/>
              <a:gd name="connsiteY4" fmla="*/ 921600 h 1044000"/>
              <a:gd name="connsiteX5" fmla="*/ 608400 w 1386000"/>
              <a:gd name="connsiteY5" fmla="*/ 943200 h 1044000"/>
              <a:gd name="connsiteX6" fmla="*/ 568800 w 1386000"/>
              <a:gd name="connsiteY6" fmla="*/ 961200 h 1044000"/>
              <a:gd name="connsiteX7" fmla="*/ 504000 w 1386000"/>
              <a:gd name="connsiteY7" fmla="*/ 986400 h 1044000"/>
              <a:gd name="connsiteX8" fmla="*/ 378000 w 1386000"/>
              <a:gd name="connsiteY8" fmla="*/ 1011600 h 1044000"/>
              <a:gd name="connsiteX9" fmla="*/ 198000 w 1386000"/>
              <a:gd name="connsiteY9" fmla="*/ 1040400 h 1044000"/>
              <a:gd name="connsiteX10" fmla="*/ 97200 w 1386000"/>
              <a:gd name="connsiteY10" fmla="*/ 1044000 h 1044000"/>
              <a:gd name="connsiteX11" fmla="*/ 39600 w 1386000"/>
              <a:gd name="connsiteY11" fmla="*/ 1044000 h 1044000"/>
              <a:gd name="connsiteX12" fmla="*/ 21600 w 1386000"/>
              <a:gd name="connsiteY12" fmla="*/ 1036800 h 1044000"/>
              <a:gd name="connsiteX13" fmla="*/ 0 w 1386000"/>
              <a:gd name="connsiteY13" fmla="*/ 1011600 h 1044000"/>
              <a:gd name="connsiteX14" fmla="*/ 0 w 1386000"/>
              <a:gd name="connsiteY14" fmla="*/ 982800 h 1044000"/>
              <a:gd name="connsiteX15" fmla="*/ 10800 w 1386000"/>
              <a:gd name="connsiteY15" fmla="*/ 943200 h 1044000"/>
              <a:gd name="connsiteX16" fmla="*/ 39600 w 1386000"/>
              <a:gd name="connsiteY16" fmla="*/ 900000 h 1044000"/>
              <a:gd name="connsiteX17" fmla="*/ 93600 w 1386000"/>
              <a:gd name="connsiteY17" fmla="*/ 831600 h 1044000"/>
              <a:gd name="connsiteX18" fmla="*/ 133200 w 1386000"/>
              <a:gd name="connsiteY18" fmla="*/ 752400 h 1044000"/>
              <a:gd name="connsiteX19" fmla="*/ 176400 w 1386000"/>
              <a:gd name="connsiteY19" fmla="*/ 619200 h 1044000"/>
              <a:gd name="connsiteX20" fmla="*/ 230400 w 1386000"/>
              <a:gd name="connsiteY20" fmla="*/ 338400 h 1044000"/>
              <a:gd name="connsiteX21" fmla="*/ 252000 w 1386000"/>
              <a:gd name="connsiteY21" fmla="*/ 136800 h 1044000"/>
              <a:gd name="connsiteX22" fmla="*/ 262800 w 1386000"/>
              <a:gd name="connsiteY22" fmla="*/ 46800 h 1044000"/>
              <a:gd name="connsiteX23" fmla="*/ 262800 w 1386000"/>
              <a:gd name="connsiteY23" fmla="*/ 28800 h 1044000"/>
              <a:gd name="connsiteX24" fmla="*/ 270000 w 1386000"/>
              <a:gd name="connsiteY24" fmla="*/ 14400 h 1044000"/>
              <a:gd name="connsiteX25" fmla="*/ 291600 w 1386000"/>
              <a:gd name="connsiteY25" fmla="*/ 0 h 1044000"/>
              <a:gd name="connsiteX26" fmla="*/ 306000 w 1386000"/>
              <a:gd name="connsiteY26" fmla="*/ 0 h 1044000"/>
              <a:gd name="connsiteX27" fmla="*/ 316800 w 1386000"/>
              <a:gd name="connsiteY27" fmla="*/ 7200 h 1044000"/>
              <a:gd name="connsiteX28" fmla="*/ 327600 w 1386000"/>
              <a:gd name="connsiteY28" fmla="*/ 25200 h 1044000"/>
              <a:gd name="connsiteX29" fmla="*/ 327600 w 1386000"/>
              <a:gd name="connsiteY29" fmla="*/ 46800 h 1044000"/>
              <a:gd name="connsiteX30" fmla="*/ 338400 w 1386000"/>
              <a:gd name="connsiteY30" fmla="*/ 248400 h 1044000"/>
              <a:gd name="connsiteX31" fmla="*/ 352800 w 1386000"/>
              <a:gd name="connsiteY31" fmla="*/ 414000 h 1044000"/>
              <a:gd name="connsiteX32" fmla="*/ 370800 w 1386000"/>
              <a:gd name="connsiteY32" fmla="*/ 522000 h 1044000"/>
              <a:gd name="connsiteX33" fmla="*/ 388800 w 1386000"/>
              <a:gd name="connsiteY33" fmla="*/ 590400 h 1044000"/>
              <a:gd name="connsiteX34" fmla="*/ 406800 w 1386000"/>
              <a:gd name="connsiteY34" fmla="*/ 626400 h 1044000"/>
              <a:gd name="connsiteX35" fmla="*/ 432000 w 1386000"/>
              <a:gd name="connsiteY35" fmla="*/ 655200 h 1044000"/>
              <a:gd name="connsiteX36" fmla="*/ 460800 w 1386000"/>
              <a:gd name="connsiteY36" fmla="*/ 669600 h 1044000"/>
              <a:gd name="connsiteX37" fmla="*/ 514800 w 1386000"/>
              <a:gd name="connsiteY37" fmla="*/ 669600 h 1044000"/>
              <a:gd name="connsiteX38" fmla="*/ 558000 w 1386000"/>
              <a:gd name="connsiteY38" fmla="*/ 662400 h 1044000"/>
              <a:gd name="connsiteX39" fmla="*/ 640800 w 1386000"/>
              <a:gd name="connsiteY39" fmla="*/ 622800 h 1044000"/>
              <a:gd name="connsiteX40" fmla="*/ 1058400 w 1386000"/>
              <a:gd name="connsiteY40" fmla="*/ 385200 h 1044000"/>
              <a:gd name="connsiteX41" fmla="*/ 1386000 w 1386000"/>
              <a:gd name="connsiteY41" fmla="*/ 205200 h 1044000"/>
              <a:gd name="connsiteX0" fmla="*/ 1386000 w 1386000"/>
              <a:gd name="connsiteY0" fmla="*/ 205200 h 1044000"/>
              <a:gd name="connsiteX1" fmla="*/ 856800 w 1386000"/>
              <a:gd name="connsiteY1" fmla="*/ 770400 h 1044000"/>
              <a:gd name="connsiteX2" fmla="*/ 745200 w 1386000"/>
              <a:gd name="connsiteY2" fmla="*/ 846000 h 1044000"/>
              <a:gd name="connsiteX3" fmla="*/ 684000 w 1386000"/>
              <a:gd name="connsiteY3" fmla="*/ 889200 h 1044000"/>
              <a:gd name="connsiteX4" fmla="*/ 640800 w 1386000"/>
              <a:gd name="connsiteY4" fmla="*/ 921600 h 1044000"/>
              <a:gd name="connsiteX5" fmla="*/ 608400 w 1386000"/>
              <a:gd name="connsiteY5" fmla="*/ 943200 h 1044000"/>
              <a:gd name="connsiteX6" fmla="*/ 568800 w 1386000"/>
              <a:gd name="connsiteY6" fmla="*/ 961200 h 1044000"/>
              <a:gd name="connsiteX7" fmla="*/ 504000 w 1386000"/>
              <a:gd name="connsiteY7" fmla="*/ 986400 h 1044000"/>
              <a:gd name="connsiteX8" fmla="*/ 378000 w 1386000"/>
              <a:gd name="connsiteY8" fmla="*/ 1011600 h 1044000"/>
              <a:gd name="connsiteX9" fmla="*/ 198000 w 1386000"/>
              <a:gd name="connsiteY9" fmla="*/ 1040400 h 1044000"/>
              <a:gd name="connsiteX10" fmla="*/ 97200 w 1386000"/>
              <a:gd name="connsiteY10" fmla="*/ 1044000 h 1044000"/>
              <a:gd name="connsiteX11" fmla="*/ 39600 w 1386000"/>
              <a:gd name="connsiteY11" fmla="*/ 1044000 h 1044000"/>
              <a:gd name="connsiteX12" fmla="*/ 21600 w 1386000"/>
              <a:gd name="connsiteY12" fmla="*/ 1036800 h 1044000"/>
              <a:gd name="connsiteX13" fmla="*/ 0 w 1386000"/>
              <a:gd name="connsiteY13" fmla="*/ 1011600 h 1044000"/>
              <a:gd name="connsiteX14" fmla="*/ 0 w 1386000"/>
              <a:gd name="connsiteY14" fmla="*/ 982800 h 1044000"/>
              <a:gd name="connsiteX15" fmla="*/ 10800 w 1386000"/>
              <a:gd name="connsiteY15" fmla="*/ 943200 h 1044000"/>
              <a:gd name="connsiteX16" fmla="*/ 39600 w 1386000"/>
              <a:gd name="connsiteY16" fmla="*/ 900000 h 1044000"/>
              <a:gd name="connsiteX17" fmla="*/ 93600 w 1386000"/>
              <a:gd name="connsiteY17" fmla="*/ 831600 h 1044000"/>
              <a:gd name="connsiteX18" fmla="*/ 133200 w 1386000"/>
              <a:gd name="connsiteY18" fmla="*/ 752400 h 1044000"/>
              <a:gd name="connsiteX19" fmla="*/ 176400 w 1386000"/>
              <a:gd name="connsiteY19" fmla="*/ 619200 h 1044000"/>
              <a:gd name="connsiteX20" fmla="*/ 230400 w 1386000"/>
              <a:gd name="connsiteY20" fmla="*/ 338400 h 1044000"/>
              <a:gd name="connsiteX21" fmla="*/ 252000 w 1386000"/>
              <a:gd name="connsiteY21" fmla="*/ 136800 h 1044000"/>
              <a:gd name="connsiteX22" fmla="*/ 262800 w 1386000"/>
              <a:gd name="connsiteY22" fmla="*/ 46800 h 1044000"/>
              <a:gd name="connsiteX23" fmla="*/ 262800 w 1386000"/>
              <a:gd name="connsiteY23" fmla="*/ 28800 h 1044000"/>
              <a:gd name="connsiteX24" fmla="*/ 270000 w 1386000"/>
              <a:gd name="connsiteY24" fmla="*/ 14400 h 1044000"/>
              <a:gd name="connsiteX25" fmla="*/ 291600 w 1386000"/>
              <a:gd name="connsiteY25" fmla="*/ 0 h 1044000"/>
              <a:gd name="connsiteX26" fmla="*/ 306000 w 1386000"/>
              <a:gd name="connsiteY26" fmla="*/ 0 h 1044000"/>
              <a:gd name="connsiteX27" fmla="*/ 316800 w 1386000"/>
              <a:gd name="connsiteY27" fmla="*/ 7200 h 1044000"/>
              <a:gd name="connsiteX28" fmla="*/ 327600 w 1386000"/>
              <a:gd name="connsiteY28" fmla="*/ 25200 h 1044000"/>
              <a:gd name="connsiteX29" fmla="*/ 327600 w 1386000"/>
              <a:gd name="connsiteY29" fmla="*/ 46800 h 1044000"/>
              <a:gd name="connsiteX30" fmla="*/ 338400 w 1386000"/>
              <a:gd name="connsiteY30" fmla="*/ 248400 h 1044000"/>
              <a:gd name="connsiteX31" fmla="*/ 352800 w 1386000"/>
              <a:gd name="connsiteY31" fmla="*/ 414000 h 1044000"/>
              <a:gd name="connsiteX32" fmla="*/ 370800 w 1386000"/>
              <a:gd name="connsiteY32" fmla="*/ 522000 h 1044000"/>
              <a:gd name="connsiteX33" fmla="*/ 388800 w 1386000"/>
              <a:gd name="connsiteY33" fmla="*/ 590400 h 1044000"/>
              <a:gd name="connsiteX34" fmla="*/ 406800 w 1386000"/>
              <a:gd name="connsiteY34" fmla="*/ 626400 h 1044000"/>
              <a:gd name="connsiteX35" fmla="*/ 432000 w 1386000"/>
              <a:gd name="connsiteY35" fmla="*/ 655200 h 1044000"/>
              <a:gd name="connsiteX36" fmla="*/ 460800 w 1386000"/>
              <a:gd name="connsiteY36" fmla="*/ 669600 h 1044000"/>
              <a:gd name="connsiteX37" fmla="*/ 514800 w 1386000"/>
              <a:gd name="connsiteY37" fmla="*/ 669600 h 1044000"/>
              <a:gd name="connsiteX38" fmla="*/ 558000 w 1386000"/>
              <a:gd name="connsiteY38" fmla="*/ 662400 h 1044000"/>
              <a:gd name="connsiteX39" fmla="*/ 640800 w 1386000"/>
              <a:gd name="connsiteY39" fmla="*/ 622800 h 1044000"/>
              <a:gd name="connsiteX40" fmla="*/ 1386000 w 1386000"/>
              <a:gd name="connsiteY40" fmla="*/ 205200 h 1044000"/>
              <a:gd name="connsiteX0" fmla="*/ 640800 w 856800"/>
              <a:gd name="connsiteY0" fmla="*/ 622800 h 1044000"/>
              <a:gd name="connsiteX1" fmla="*/ 856800 w 856800"/>
              <a:gd name="connsiteY1" fmla="*/ 770400 h 1044000"/>
              <a:gd name="connsiteX2" fmla="*/ 745200 w 856800"/>
              <a:gd name="connsiteY2" fmla="*/ 846000 h 1044000"/>
              <a:gd name="connsiteX3" fmla="*/ 684000 w 856800"/>
              <a:gd name="connsiteY3" fmla="*/ 889200 h 1044000"/>
              <a:gd name="connsiteX4" fmla="*/ 640800 w 856800"/>
              <a:gd name="connsiteY4" fmla="*/ 921600 h 1044000"/>
              <a:gd name="connsiteX5" fmla="*/ 608400 w 856800"/>
              <a:gd name="connsiteY5" fmla="*/ 943200 h 1044000"/>
              <a:gd name="connsiteX6" fmla="*/ 568800 w 856800"/>
              <a:gd name="connsiteY6" fmla="*/ 961200 h 1044000"/>
              <a:gd name="connsiteX7" fmla="*/ 504000 w 856800"/>
              <a:gd name="connsiteY7" fmla="*/ 986400 h 1044000"/>
              <a:gd name="connsiteX8" fmla="*/ 378000 w 856800"/>
              <a:gd name="connsiteY8" fmla="*/ 1011600 h 1044000"/>
              <a:gd name="connsiteX9" fmla="*/ 198000 w 856800"/>
              <a:gd name="connsiteY9" fmla="*/ 1040400 h 1044000"/>
              <a:gd name="connsiteX10" fmla="*/ 97200 w 856800"/>
              <a:gd name="connsiteY10" fmla="*/ 1044000 h 1044000"/>
              <a:gd name="connsiteX11" fmla="*/ 39600 w 856800"/>
              <a:gd name="connsiteY11" fmla="*/ 1044000 h 1044000"/>
              <a:gd name="connsiteX12" fmla="*/ 21600 w 856800"/>
              <a:gd name="connsiteY12" fmla="*/ 1036800 h 1044000"/>
              <a:gd name="connsiteX13" fmla="*/ 0 w 856800"/>
              <a:gd name="connsiteY13" fmla="*/ 1011600 h 1044000"/>
              <a:gd name="connsiteX14" fmla="*/ 0 w 856800"/>
              <a:gd name="connsiteY14" fmla="*/ 982800 h 1044000"/>
              <a:gd name="connsiteX15" fmla="*/ 10800 w 856800"/>
              <a:gd name="connsiteY15" fmla="*/ 943200 h 1044000"/>
              <a:gd name="connsiteX16" fmla="*/ 39600 w 856800"/>
              <a:gd name="connsiteY16" fmla="*/ 900000 h 1044000"/>
              <a:gd name="connsiteX17" fmla="*/ 93600 w 856800"/>
              <a:gd name="connsiteY17" fmla="*/ 831600 h 1044000"/>
              <a:gd name="connsiteX18" fmla="*/ 133200 w 856800"/>
              <a:gd name="connsiteY18" fmla="*/ 752400 h 1044000"/>
              <a:gd name="connsiteX19" fmla="*/ 176400 w 856800"/>
              <a:gd name="connsiteY19" fmla="*/ 619200 h 1044000"/>
              <a:gd name="connsiteX20" fmla="*/ 230400 w 856800"/>
              <a:gd name="connsiteY20" fmla="*/ 338400 h 1044000"/>
              <a:gd name="connsiteX21" fmla="*/ 252000 w 856800"/>
              <a:gd name="connsiteY21" fmla="*/ 136800 h 1044000"/>
              <a:gd name="connsiteX22" fmla="*/ 262800 w 856800"/>
              <a:gd name="connsiteY22" fmla="*/ 46800 h 1044000"/>
              <a:gd name="connsiteX23" fmla="*/ 262800 w 856800"/>
              <a:gd name="connsiteY23" fmla="*/ 28800 h 1044000"/>
              <a:gd name="connsiteX24" fmla="*/ 270000 w 856800"/>
              <a:gd name="connsiteY24" fmla="*/ 14400 h 1044000"/>
              <a:gd name="connsiteX25" fmla="*/ 291600 w 856800"/>
              <a:gd name="connsiteY25" fmla="*/ 0 h 1044000"/>
              <a:gd name="connsiteX26" fmla="*/ 306000 w 856800"/>
              <a:gd name="connsiteY26" fmla="*/ 0 h 1044000"/>
              <a:gd name="connsiteX27" fmla="*/ 316800 w 856800"/>
              <a:gd name="connsiteY27" fmla="*/ 7200 h 1044000"/>
              <a:gd name="connsiteX28" fmla="*/ 327600 w 856800"/>
              <a:gd name="connsiteY28" fmla="*/ 25200 h 1044000"/>
              <a:gd name="connsiteX29" fmla="*/ 327600 w 856800"/>
              <a:gd name="connsiteY29" fmla="*/ 46800 h 1044000"/>
              <a:gd name="connsiteX30" fmla="*/ 338400 w 856800"/>
              <a:gd name="connsiteY30" fmla="*/ 248400 h 1044000"/>
              <a:gd name="connsiteX31" fmla="*/ 352800 w 856800"/>
              <a:gd name="connsiteY31" fmla="*/ 414000 h 1044000"/>
              <a:gd name="connsiteX32" fmla="*/ 370800 w 856800"/>
              <a:gd name="connsiteY32" fmla="*/ 522000 h 1044000"/>
              <a:gd name="connsiteX33" fmla="*/ 388800 w 856800"/>
              <a:gd name="connsiteY33" fmla="*/ 590400 h 1044000"/>
              <a:gd name="connsiteX34" fmla="*/ 406800 w 856800"/>
              <a:gd name="connsiteY34" fmla="*/ 626400 h 1044000"/>
              <a:gd name="connsiteX35" fmla="*/ 432000 w 856800"/>
              <a:gd name="connsiteY35" fmla="*/ 655200 h 1044000"/>
              <a:gd name="connsiteX36" fmla="*/ 460800 w 856800"/>
              <a:gd name="connsiteY36" fmla="*/ 669600 h 1044000"/>
              <a:gd name="connsiteX37" fmla="*/ 514800 w 856800"/>
              <a:gd name="connsiteY37" fmla="*/ 669600 h 1044000"/>
              <a:gd name="connsiteX38" fmla="*/ 558000 w 856800"/>
              <a:gd name="connsiteY38" fmla="*/ 662400 h 1044000"/>
              <a:gd name="connsiteX39" fmla="*/ 640800 w 856800"/>
              <a:gd name="connsiteY39" fmla="*/ 622800 h 1044000"/>
              <a:gd name="connsiteX0" fmla="*/ 558000 w 856800"/>
              <a:gd name="connsiteY0" fmla="*/ 662400 h 1044000"/>
              <a:gd name="connsiteX1" fmla="*/ 856800 w 856800"/>
              <a:gd name="connsiteY1" fmla="*/ 770400 h 1044000"/>
              <a:gd name="connsiteX2" fmla="*/ 745200 w 856800"/>
              <a:gd name="connsiteY2" fmla="*/ 846000 h 1044000"/>
              <a:gd name="connsiteX3" fmla="*/ 684000 w 856800"/>
              <a:gd name="connsiteY3" fmla="*/ 889200 h 1044000"/>
              <a:gd name="connsiteX4" fmla="*/ 640800 w 856800"/>
              <a:gd name="connsiteY4" fmla="*/ 921600 h 1044000"/>
              <a:gd name="connsiteX5" fmla="*/ 608400 w 856800"/>
              <a:gd name="connsiteY5" fmla="*/ 943200 h 1044000"/>
              <a:gd name="connsiteX6" fmla="*/ 568800 w 856800"/>
              <a:gd name="connsiteY6" fmla="*/ 961200 h 1044000"/>
              <a:gd name="connsiteX7" fmla="*/ 504000 w 856800"/>
              <a:gd name="connsiteY7" fmla="*/ 986400 h 1044000"/>
              <a:gd name="connsiteX8" fmla="*/ 378000 w 856800"/>
              <a:gd name="connsiteY8" fmla="*/ 1011600 h 1044000"/>
              <a:gd name="connsiteX9" fmla="*/ 198000 w 856800"/>
              <a:gd name="connsiteY9" fmla="*/ 1040400 h 1044000"/>
              <a:gd name="connsiteX10" fmla="*/ 97200 w 856800"/>
              <a:gd name="connsiteY10" fmla="*/ 1044000 h 1044000"/>
              <a:gd name="connsiteX11" fmla="*/ 39600 w 856800"/>
              <a:gd name="connsiteY11" fmla="*/ 1044000 h 1044000"/>
              <a:gd name="connsiteX12" fmla="*/ 21600 w 856800"/>
              <a:gd name="connsiteY12" fmla="*/ 1036800 h 1044000"/>
              <a:gd name="connsiteX13" fmla="*/ 0 w 856800"/>
              <a:gd name="connsiteY13" fmla="*/ 1011600 h 1044000"/>
              <a:gd name="connsiteX14" fmla="*/ 0 w 856800"/>
              <a:gd name="connsiteY14" fmla="*/ 982800 h 1044000"/>
              <a:gd name="connsiteX15" fmla="*/ 10800 w 856800"/>
              <a:gd name="connsiteY15" fmla="*/ 943200 h 1044000"/>
              <a:gd name="connsiteX16" fmla="*/ 39600 w 856800"/>
              <a:gd name="connsiteY16" fmla="*/ 900000 h 1044000"/>
              <a:gd name="connsiteX17" fmla="*/ 93600 w 856800"/>
              <a:gd name="connsiteY17" fmla="*/ 831600 h 1044000"/>
              <a:gd name="connsiteX18" fmla="*/ 133200 w 856800"/>
              <a:gd name="connsiteY18" fmla="*/ 752400 h 1044000"/>
              <a:gd name="connsiteX19" fmla="*/ 176400 w 856800"/>
              <a:gd name="connsiteY19" fmla="*/ 619200 h 1044000"/>
              <a:gd name="connsiteX20" fmla="*/ 230400 w 856800"/>
              <a:gd name="connsiteY20" fmla="*/ 338400 h 1044000"/>
              <a:gd name="connsiteX21" fmla="*/ 252000 w 856800"/>
              <a:gd name="connsiteY21" fmla="*/ 136800 h 1044000"/>
              <a:gd name="connsiteX22" fmla="*/ 262800 w 856800"/>
              <a:gd name="connsiteY22" fmla="*/ 46800 h 1044000"/>
              <a:gd name="connsiteX23" fmla="*/ 262800 w 856800"/>
              <a:gd name="connsiteY23" fmla="*/ 28800 h 1044000"/>
              <a:gd name="connsiteX24" fmla="*/ 270000 w 856800"/>
              <a:gd name="connsiteY24" fmla="*/ 14400 h 1044000"/>
              <a:gd name="connsiteX25" fmla="*/ 291600 w 856800"/>
              <a:gd name="connsiteY25" fmla="*/ 0 h 1044000"/>
              <a:gd name="connsiteX26" fmla="*/ 306000 w 856800"/>
              <a:gd name="connsiteY26" fmla="*/ 0 h 1044000"/>
              <a:gd name="connsiteX27" fmla="*/ 316800 w 856800"/>
              <a:gd name="connsiteY27" fmla="*/ 7200 h 1044000"/>
              <a:gd name="connsiteX28" fmla="*/ 327600 w 856800"/>
              <a:gd name="connsiteY28" fmla="*/ 25200 h 1044000"/>
              <a:gd name="connsiteX29" fmla="*/ 327600 w 856800"/>
              <a:gd name="connsiteY29" fmla="*/ 46800 h 1044000"/>
              <a:gd name="connsiteX30" fmla="*/ 338400 w 856800"/>
              <a:gd name="connsiteY30" fmla="*/ 248400 h 1044000"/>
              <a:gd name="connsiteX31" fmla="*/ 352800 w 856800"/>
              <a:gd name="connsiteY31" fmla="*/ 414000 h 1044000"/>
              <a:gd name="connsiteX32" fmla="*/ 370800 w 856800"/>
              <a:gd name="connsiteY32" fmla="*/ 522000 h 1044000"/>
              <a:gd name="connsiteX33" fmla="*/ 388800 w 856800"/>
              <a:gd name="connsiteY33" fmla="*/ 590400 h 1044000"/>
              <a:gd name="connsiteX34" fmla="*/ 406800 w 856800"/>
              <a:gd name="connsiteY34" fmla="*/ 626400 h 1044000"/>
              <a:gd name="connsiteX35" fmla="*/ 432000 w 856800"/>
              <a:gd name="connsiteY35" fmla="*/ 655200 h 1044000"/>
              <a:gd name="connsiteX36" fmla="*/ 460800 w 856800"/>
              <a:gd name="connsiteY36" fmla="*/ 669600 h 1044000"/>
              <a:gd name="connsiteX37" fmla="*/ 514800 w 856800"/>
              <a:gd name="connsiteY37" fmla="*/ 669600 h 1044000"/>
              <a:gd name="connsiteX38" fmla="*/ 558000 w 856800"/>
              <a:gd name="connsiteY38" fmla="*/ 662400 h 1044000"/>
              <a:gd name="connsiteX0" fmla="*/ 514800 w 856800"/>
              <a:gd name="connsiteY0" fmla="*/ 669600 h 1044000"/>
              <a:gd name="connsiteX1" fmla="*/ 856800 w 856800"/>
              <a:gd name="connsiteY1" fmla="*/ 770400 h 1044000"/>
              <a:gd name="connsiteX2" fmla="*/ 745200 w 856800"/>
              <a:gd name="connsiteY2" fmla="*/ 846000 h 1044000"/>
              <a:gd name="connsiteX3" fmla="*/ 684000 w 856800"/>
              <a:gd name="connsiteY3" fmla="*/ 889200 h 1044000"/>
              <a:gd name="connsiteX4" fmla="*/ 640800 w 856800"/>
              <a:gd name="connsiteY4" fmla="*/ 921600 h 1044000"/>
              <a:gd name="connsiteX5" fmla="*/ 608400 w 856800"/>
              <a:gd name="connsiteY5" fmla="*/ 943200 h 1044000"/>
              <a:gd name="connsiteX6" fmla="*/ 568800 w 856800"/>
              <a:gd name="connsiteY6" fmla="*/ 961200 h 1044000"/>
              <a:gd name="connsiteX7" fmla="*/ 504000 w 856800"/>
              <a:gd name="connsiteY7" fmla="*/ 986400 h 1044000"/>
              <a:gd name="connsiteX8" fmla="*/ 378000 w 856800"/>
              <a:gd name="connsiteY8" fmla="*/ 1011600 h 1044000"/>
              <a:gd name="connsiteX9" fmla="*/ 198000 w 856800"/>
              <a:gd name="connsiteY9" fmla="*/ 1040400 h 1044000"/>
              <a:gd name="connsiteX10" fmla="*/ 97200 w 856800"/>
              <a:gd name="connsiteY10" fmla="*/ 1044000 h 1044000"/>
              <a:gd name="connsiteX11" fmla="*/ 39600 w 856800"/>
              <a:gd name="connsiteY11" fmla="*/ 1044000 h 1044000"/>
              <a:gd name="connsiteX12" fmla="*/ 21600 w 856800"/>
              <a:gd name="connsiteY12" fmla="*/ 1036800 h 1044000"/>
              <a:gd name="connsiteX13" fmla="*/ 0 w 856800"/>
              <a:gd name="connsiteY13" fmla="*/ 1011600 h 1044000"/>
              <a:gd name="connsiteX14" fmla="*/ 0 w 856800"/>
              <a:gd name="connsiteY14" fmla="*/ 982800 h 1044000"/>
              <a:gd name="connsiteX15" fmla="*/ 10800 w 856800"/>
              <a:gd name="connsiteY15" fmla="*/ 943200 h 1044000"/>
              <a:gd name="connsiteX16" fmla="*/ 39600 w 856800"/>
              <a:gd name="connsiteY16" fmla="*/ 900000 h 1044000"/>
              <a:gd name="connsiteX17" fmla="*/ 93600 w 856800"/>
              <a:gd name="connsiteY17" fmla="*/ 831600 h 1044000"/>
              <a:gd name="connsiteX18" fmla="*/ 133200 w 856800"/>
              <a:gd name="connsiteY18" fmla="*/ 752400 h 1044000"/>
              <a:gd name="connsiteX19" fmla="*/ 176400 w 856800"/>
              <a:gd name="connsiteY19" fmla="*/ 619200 h 1044000"/>
              <a:gd name="connsiteX20" fmla="*/ 230400 w 856800"/>
              <a:gd name="connsiteY20" fmla="*/ 338400 h 1044000"/>
              <a:gd name="connsiteX21" fmla="*/ 252000 w 856800"/>
              <a:gd name="connsiteY21" fmla="*/ 136800 h 1044000"/>
              <a:gd name="connsiteX22" fmla="*/ 262800 w 856800"/>
              <a:gd name="connsiteY22" fmla="*/ 46800 h 1044000"/>
              <a:gd name="connsiteX23" fmla="*/ 262800 w 856800"/>
              <a:gd name="connsiteY23" fmla="*/ 28800 h 1044000"/>
              <a:gd name="connsiteX24" fmla="*/ 270000 w 856800"/>
              <a:gd name="connsiteY24" fmla="*/ 14400 h 1044000"/>
              <a:gd name="connsiteX25" fmla="*/ 291600 w 856800"/>
              <a:gd name="connsiteY25" fmla="*/ 0 h 1044000"/>
              <a:gd name="connsiteX26" fmla="*/ 306000 w 856800"/>
              <a:gd name="connsiteY26" fmla="*/ 0 h 1044000"/>
              <a:gd name="connsiteX27" fmla="*/ 316800 w 856800"/>
              <a:gd name="connsiteY27" fmla="*/ 7200 h 1044000"/>
              <a:gd name="connsiteX28" fmla="*/ 327600 w 856800"/>
              <a:gd name="connsiteY28" fmla="*/ 25200 h 1044000"/>
              <a:gd name="connsiteX29" fmla="*/ 327600 w 856800"/>
              <a:gd name="connsiteY29" fmla="*/ 46800 h 1044000"/>
              <a:gd name="connsiteX30" fmla="*/ 338400 w 856800"/>
              <a:gd name="connsiteY30" fmla="*/ 248400 h 1044000"/>
              <a:gd name="connsiteX31" fmla="*/ 352800 w 856800"/>
              <a:gd name="connsiteY31" fmla="*/ 414000 h 1044000"/>
              <a:gd name="connsiteX32" fmla="*/ 370800 w 856800"/>
              <a:gd name="connsiteY32" fmla="*/ 522000 h 1044000"/>
              <a:gd name="connsiteX33" fmla="*/ 388800 w 856800"/>
              <a:gd name="connsiteY33" fmla="*/ 590400 h 1044000"/>
              <a:gd name="connsiteX34" fmla="*/ 406800 w 856800"/>
              <a:gd name="connsiteY34" fmla="*/ 626400 h 1044000"/>
              <a:gd name="connsiteX35" fmla="*/ 432000 w 856800"/>
              <a:gd name="connsiteY35" fmla="*/ 655200 h 1044000"/>
              <a:gd name="connsiteX36" fmla="*/ 460800 w 856800"/>
              <a:gd name="connsiteY36" fmla="*/ 669600 h 1044000"/>
              <a:gd name="connsiteX37" fmla="*/ 514800 w 856800"/>
              <a:gd name="connsiteY37" fmla="*/ 669600 h 1044000"/>
              <a:gd name="connsiteX0" fmla="*/ 514800 w 745200"/>
              <a:gd name="connsiteY0" fmla="*/ 669600 h 1044000"/>
              <a:gd name="connsiteX1" fmla="*/ 745200 w 745200"/>
              <a:gd name="connsiteY1" fmla="*/ 846000 h 1044000"/>
              <a:gd name="connsiteX2" fmla="*/ 684000 w 745200"/>
              <a:gd name="connsiteY2" fmla="*/ 889200 h 1044000"/>
              <a:gd name="connsiteX3" fmla="*/ 640800 w 745200"/>
              <a:gd name="connsiteY3" fmla="*/ 921600 h 1044000"/>
              <a:gd name="connsiteX4" fmla="*/ 608400 w 745200"/>
              <a:gd name="connsiteY4" fmla="*/ 943200 h 1044000"/>
              <a:gd name="connsiteX5" fmla="*/ 568800 w 745200"/>
              <a:gd name="connsiteY5" fmla="*/ 961200 h 1044000"/>
              <a:gd name="connsiteX6" fmla="*/ 504000 w 745200"/>
              <a:gd name="connsiteY6" fmla="*/ 986400 h 1044000"/>
              <a:gd name="connsiteX7" fmla="*/ 378000 w 745200"/>
              <a:gd name="connsiteY7" fmla="*/ 1011600 h 1044000"/>
              <a:gd name="connsiteX8" fmla="*/ 198000 w 745200"/>
              <a:gd name="connsiteY8" fmla="*/ 1040400 h 1044000"/>
              <a:gd name="connsiteX9" fmla="*/ 97200 w 745200"/>
              <a:gd name="connsiteY9" fmla="*/ 1044000 h 1044000"/>
              <a:gd name="connsiteX10" fmla="*/ 39600 w 745200"/>
              <a:gd name="connsiteY10" fmla="*/ 1044000 h 1044000"/>
              <a:gd name="connsiteX11" fmla="*/ 21600 w 745200"/>
              <a:gd name="connsiteY11" fmla="*/ 1036800 h 1044000"/>
              <a:gd name="connsiteX12" fmla="*/ 0 w 745200"/>
              <a:gd name="connsiteY12" fmla="*/ 1011600 h 1044000"/>
              <a:gd name="connsiteX13" fmla="*/ 0 w 745200"/>
              <a:gd name="connsiteY13" fmla="*/ 982800 h 1044000"/>
              <a:gd name="connsiteX14" fmla="*/ 10800 w 745200"/>
              <a:gd name="connsiteY14" fmla="*/ 943200 h 1044000"/>
              <a:gd name="connsiteX15" fmla="*/ 39600 w 745200"/>
              <a:gd name="connsiteY15" fmla="*/ 900000 h 1044000"/>
              <a:gd name="connsiteX16" fmla="*/ 93600 w 745200"/>
              <a:gd name="connsiteY16" fmla="*/ 831600 h 1044000"/>
              <a:gd name="connsiteX17" fmla="*/ 133200 w 745200"/>
              <a:gd name="connsiteY17" fmla="*/ 752400 h 1044000"/>
              <a:gd name="connsiteX18" fmla="*/ 176400 w 745200"/>
              <a:gd name="connsiteY18" fmla="*/ 619200 h 1044000"/>
              <a:gd name="connsiteX19" fmla="*/ 230400 w 745200"/>
              <a:gd name="connsiteY19" fmla="*/ 338400 h 1044000"/>
              <a:gd name="connsiteX20" fmla="*/ 252000 w 745200"/>
              <a:gd name="connsiteY20" fmla="*/ 136800 h 1044000"/>
              <a:gd name="connsiteX21" fmla="*/ 262800 w 745200"/>
              <a:gd name="connsiteY21" fmla="*/ 46800 h 1044000"/>
              <a:gd name="connsiteX22" fmla="*/ 262800 w 745200"/>
              <a:gd name="connsiteY22" fmla="*/ 28800 h 1044000"/>
              <a:gd name="connsiteX23" fmla="*/ 270000 w 745200"/>
              <a:gd name="connsiteY23" fmla="*/ 14400 h 1044000"/>
              <a:gd name="connsiteX24" fmla="*/ 291600 w 745200"/>
              <a:gd name="connsiteY24" fmla="*/ 0 h 1044000"/>
              <a:gd name="connsiteX25" fmla="*/ 306000 w 745200"/>
              <a:gd name="connsiteY25" fmla="*/ 0 h 1044000"/>
              <a:gd name="connsiteX26" fmla="*/ 316800 w 745200"/>
              <a:gd name="connsiteY26" fmla="*/ 7200 h 1044000"/>
              <a:gd name="connsiteX27" fmla="*/ 327600 w 745200"/>
              <a:gd name="connsiteY27" fmla="*/ 25200 h 1044000"/>
              <a:gd name="connsiteX28" fmla="*/ 327600 w 745200"/>
              <a:gd name="connsiteY28" fmla="*/ 46800 h 1044000"/>
              <a:gd name="connsiteX29" fmla="*/ 338400 w 745200"/>
              <a:gd name="connsiteY29" fmla="*/ 248400 h 1044000"/>
              <a:gd name="connsiteX30" fmla="*/ 352800 w 745200"/>
              <a:gd name="connsiteY30" fmla="*/ 414000 h 1044000"/>
              <a:gd name="connsiteX31" fmla="*/ 370800 w 745200"/>
              <a:gd name="connsiteY31" fmla="*/ 522000 h 1044000"/>
              <a:gd name="connsiteX32" fmla="*/ 388800 w 745200"/>
              <a:gd name="connsiteY32" fmla="*/ 590400 h 1044000"/>
              <a:gd name="connsiteX33" fmla="*/ 406800 w 745200"/>
              <a:gd name="connsiteY33" fmla="*/ 626400 h 1044000"/>
              <a:gd name="connsiteX34" fmla="*/ 432000 w 745200"/>
              <a:gd name="connsiteY34" fmla="*/ 655200 h 1044000"/>
              <a:gd name="connsiteX35" fmla="*/ 460800 w 745200"/>
              <a:gd name="connsiteY35" fmla="*/ 669600 h 1044000"/>
              <a:gd name="connsiteX36" fmla="*/ 514800 w 745200"/>
              <a:gd name="connsiteY36" fmla="*/ 669600 h 1044000"/>
              <a:gd name="connsiteX0" fmla="*/ 514800 w 684000"/>
              <a:gd name="connsiteY0" fmla="*/ 669600 h 1044000"/>
              <a:gd name="connsiteX1" fmla="*/ 684000 w 684000"/>
              <a:gd name="connsiteY1" fmla="*/ 889200 h 1044000"/>
              <a:gd name="connsiteX2" fmla="*/ 640800 w 684000"/>
              <a:gd name="connsiteY2" fmla="*/ 921600 h 1044000"/>
              <a:gd name="connsiteX3" fmla="*/ 608400 w 684000"/>
              <a:gd name="connsiteY3" fmla="*/ 943200 h 1044000"/>
              <a:gd name="connsiteX4" fmla="*/ 568800 w 684000"/>
              <a:gd name="connsiteY4" fmla="*/ 961200 h 1044000"/>
              <a:gd name="connsiteX5" fmla="*/ 504000 w 684000"/>
              <a:gd name="connsiteY5" fmla="*/ 986400 h 1044000"/>
              <a:gd name="connsiteX6" fmla="*/ 378000 w 684000"/>
              <a:gd name="connsiteY6" fmla="*/ 1011600 h 1044000"/>
              <a:gd name="connsiteX7" fmla="*/ 198000 w 684000"/>
              <a:gd name="connsiteY7" fmla="*/ 1040400 h 1044000"/>
              <a:gd name="connsiteX8" fmla="*/ 97200 w 684000"/>
              <a:gd name="connsiteY8" fmla="*/ 1044000 h 1044000"/>
              <a:gd name="connsiteX9" fmla="*/ 39600 w 684000"/>
              <a:gd name="connsiteY9" fmla="*/ 1044000 h 1044000"/>
              <a:gd name="connsiteX10" fmla="*/ 21600 w 684000"/>
              <a:gd name="connsiteY10" fmla="*/ 1036800 h 1044000"/>
              <a:gd name="connsiteX11" fmla="*/ 0 w 684000"/>
              <a:gd name="connsiteY11" fmla="*/ 1011600 h 1044000"/>
              <a:gd name="connsiteX12" fmla="*/ 0 w 684000"/>
              <a:gd name="connsiteY12" fmla="*/ 982800 h 1044000"/>
              <a:gd name="connsiteX13" fmla="*/ 10800 w 684000"/>
              <a:gd name="connsiteY13" fmla="*/ 943200 h 1044000"/>
              <a:gd name="connsiteX14" fmla="*/ 39600 w 684000"/>
              <a:gd name="connsiteY14" fmla="*/ 900000 h 1044000"/>
              <a:gd name="connsiteX15" fmla="*/ 93600 w 684000"/>
              <a:gd name="connsiteY15" fmla="*/ 831600 h 1044000"/>
              <a:gd name="connsiteX16" fmla="*/ 133200 w 684000"/>
              <a:gd name="connsiteY16" fmla="*/ 752400 h 1044000"/>
              <a:gd name="connsiteX17" fmla="*/ 176400 w 684000"/>
              <a:gd name="connsiteY17" fmla="*/ 619200 h 1044000"/>
              <a:gd name="connsiteX18" fmla="*/ 230400 w 684000"/>
              <a:gd name="connsiteY18" fmla="*/ 338400 h 1044000"/>
              <a:gd name="connsiteX19" fmla="*/ 252000 w 684000"/>
              <a:gd name="connsiteY19" fmla="*/ 136800 h 1044000"/>
              <a:gd name="connsiteX20" fmla="*/ 262800 w 684000"/>
              <a:gd name="connsiteY20" fmla="*/ 46800 h 1044000"/>
              <a:gd name="connsiteX21" fmla="*/ 262800 w 684000"/>
              <a:gd name="connsiteY21" fmla="*/ 28800 h 1044000"/>
              <a:gd name="connsiteX22" fmla="*/ 270000 w 684000"/>
              <a:gd name="connsiteY22" fmla="*/ 14400 h 1044000"/>
              <a:gd name="connsiteX23" fmla="*/ 291600 w 684000"/>
              <a:gd name="connsiteY23" fmla="*/ 0 h 1044000"/>
              <a:gd name="connsiteX24" fmla="*/ 306000 w 684000"/>
              <a:gd name="connsiteY24" fmla="*/ 0 h 1044000"/>
              <a:gd name="connsiteX25" fmla="*/ 316800 w 684000"/>
              <a:gd name="connsiteY25" fmla="*/ 7200 h 1044000"/>
              <a:gd name="connsiteX26" fmla="*/ 327600 w 684000"/>
              <a:gd name="connsiteY26" fmla="*/ 25200 h 1044000"/>
              <a:gd name="connsiteX27" fmla="*/ 327600 w 684000"/>
              <a:gd name="connsiteY27" fmla="*/ 46800 h 1044000"/>
              <a:gd name="connsiteX28" fmla="*/ 338400 w 684000"/>
              <a:gd name="connsiteY28" fmla="*/ 248400 h 1044000"/>
              <a:gd name="connsiteX29" fmla="*/ 352800 w 684000"/>
              <a:gd name="connsiteY29" fmla="*/ 414000 h 1044000"/>
              <a:gd name="connsiteX30" fmla="*/ 370800 w 684000"/>
              <a:gd name="connsiteY30" fmla="*/ 522000 h 1044000"/>
              <a:gd name="connsiteX31" fmla="*/ 388800 w 684000"/>
              <a:gd name="connsiteY31" fmla="*/ 590400 h 1044000"/>
              <a:gd name="connsiteX32" fmla="*/ 406800 w 684000"/>
              <a:gd name="connsiteY32" fmla="*/ 626400 h 1044000"/>
              <a:gd name="connsiteX33" fmla="*/ 432000 w 684000"/>
              <a:gd name="connsiteY33" fmla="*/ 655200 h 1044000"/>
              <a:gd name="connsiteX34" fmla="*/ 460800 w 684000"/>
              <a:gd name="connsiteY34" fmla="*/ 669600 h 1044000"/>
              <a:gd name="connsiteX35" fmla="*/ 514800 w 684000"/>
              <a:gd name="connsiteY35" fmla="*/ 669600 h 1044000"/>
              <a:gd name="connsiteX0" fmla="*/ 514800 w 640800"/>
              <a:gd name="connsiteY0" fmla="*/ 669600 h 1044000"/>
              <a:gd name="connsiteX1" fmla="*/ 640800 w 640800"/>
              <a:gd name="connsiteY1" fmla="*/ 921600 h 1044000"/>
              <a:gd name="connsiteX2" fmla="*/ 608400 w 640800"/>
              <a:gd name="connsiteY2" fmla="*/ 943200 h 1044000"/>
              <a:gd name="connsiteX3" fmla="*/ 568800 w 640800"/>
              <a:gd name="connsiteY3" fmla="*/ 961200 h 1044000"/>
              <a:gd name="connsiteX4" fmla="*/ 504000 w 640800"/>
              <a:gd name="connsiteY4" fmla="*/ 986400 h 1044000"/>
              <a:gd name="connsiteX5" fmla="*/ 378000 w 640800"/>
              <a:gd name="connsiteY5" fmla="*/ 1011600 h 1044000"/>
              <a:gd name="connsiteX6" fmla="*/ 198000 w 640800"/>
              <a:gd name="connsiteY6" fmla="*/ 1040400 h 1044000"/>
              <a:gd name="connsiteX7" fmla="*/ 97200 w 640800"/>
              <a:gd name="connsiteY7" fmla="*/ 1044000 h 1044000"/>
              <a:gd name="connsiteX8" fmla="*/ 39600 w 640800"/>
              <a:gd name="connsiteY8" fmla="*/ 1044000 h 1044000"/>
              <a:gd name="connsiteX9" fmla="*/ 21600 w 640800"/>
              <a:gd name="connsiteY9" fmla="*/ 1036800 h 1044000"/>
              <a:gd name="connsiteX10" fmla="*/ 0 w 640800"/>
              <a:gd name="connsiteY10" fmla="*/ 1011600 h 1044000"/>
              <a:gd name="connsiteX11" fmla="*/ 0 w 640800"/>
              <a:gd name="connsiteY11" fmla="*/ 982800 h 1044000"/>
              <a:gd name="connsiteX12" fmla="*/ 10800 w 640800"/>
              <a:gd name="connsiteY12" fmla="*/ 943200 h 1044000"/>
              <a:gd name="connsiteX13" fmla="*/ 39600 w 640800"/>
              <a:gd name="connsiteY13" fmla="*/ 900000 h 1044000"/>
              <a:gd name="connsiteX14" fmla="*/ 93600 w 640800"/>
              <a:gd name="connsiteY14" fmla="*/ 831600 h 1044000"/>
              <a:gd name="connsiteX15" fmla="*/ 133200 w 640800"/>
              <a:gd name="connsiteY15" fmla="*/ 752400 h 1044000"/>
              <a:gd name="connsiteX16" fmla="*/ 176400 w 640800"/>
              <a:gd name="connsiteY16" fmla="*/ 619200 h 1044000"/>
              <a:gd name="connsiteX17" fmla="*/ 230400 w 640800"/>
              <a:gd name="connsiteY17" fmla="*/ 338400 h 1044000"/>
              <a:gd name="connsiteX18" fmla="*/ 252000 w 640800"/>
              <a:gd name="connsiteY18" fmla="*/ 136800 h 1044000"/>
              <a:gd name="connsiteX19" fmla="*/ 262800 w 640800"/>
              <a:gd name="connsiteY19" fmla="*/ 46800 h 1044000"/>
              <a:gd name="connsiteX20" fmla="*/ 262800 w 640800"/>
              <a:gd name="connsiteY20" fmla="*/ 28800 h 1044000"/>
              <a:gd name="connsiteX21" fmla="*/ 270000 w 640800"/>
              <a:gd name="connsiteY21" fmla="*/ 14400 h 1044000"/>
              <a:gd name="connsiteX22" fmla="*/ 291600 w 640800"/>
              <a:gd name="connsiteY22" fmla="*/ 0 h 1044000"/>
              <a:gd name="connsiteX23" fmla="*/ 306000 w 640800"/>
              <a:gd name="connsiteY23" fmla="*/ 0 h 1044000"/>
              <a:gd name="connsiteX24" fmla="*/ 316800 w 640800"/>
              <a:gd name="connsiteY24" fmla="*/ 7200 h 1044000"/>
              <a:gd name="connsiteX25" fmla="*/ 327600 w 640800"/>
              <a:gd name="connsiteY25" fmla="*/ 25200 h 1044000"/>
              <a:gd name="connsiteX26" fmla="*/ 327600 w 640800"/>
              <a:gd name="connsiteY26" fmla="*/ 46800 h 1044000"/>
              <a:gd name="connsiteX27" fmla="*/ 338400 w 640800"/>
              <a:gd name="connsiteY27" fmla="*/ 248400 h 1044000"/>
              <a:gd name="connsiteX28" fmla="*/ 352800 w 640800"/>
              <a:gd name="connsiteY28" fmla="*/ 414000 h 1044000"/>
              <a:gd name="connsiteX29" fmla="*/ 370800 w 640800"/>
              <a:gd name="connsiteY29" fmla="*/ 522000 h 1044000"/>
              <a:gd name="connsiteX30" fmla="*/ 388800 w 640800"/>
              <a:gd name="connsiteY30" fmla="*/ 590400 h 1044000"/>
              <a:gd name="connsiteX31" fmla="*/ 406800 w 640800"/>
              <a:gd name="connsiteY31" fmla="*/ 626400 h 1044000"/>
              <a:gd name="connsiteX32" fmla="*/ 432000 w 640800"/>
              <a:gd name="connsiteY32" fmla="*/ 655200 h 1044000"/>
              <a:gd name="connsiteX33" fmla="*/ 460800 w 640800"/>
              <a:gd name="connsiteY33" fmla="*/ 669600 h 1044000"/>
              <a:gd name="connsiteX34" fmla="*/ 514800 w 640800"/>
              <a:gd name="connsiteY34" fmla="*/ 669600 h 1044000"/>
              <a:gd name="connsiteX0" fmla="*/ 514800 w 608400"/>
              <a:gd name="connsiteY0" fmla="*/ 669600 h 1044000"/>
              <a:gd name="connsiteX1" fmla="*/ 608400 w 608400"/>
              <a:gd name="connsiteY1" fmla="*/ 943200 h 1044000"/>
              <a:gd name="connsiteX2" fmla="*/ 568800 w 608400"/>
              <a:gd name="connsiteY2" fmla="*/ 961200 h 1044000"/>
              <a:gd name="connsiteX3" fmla="*/ 504000 w 608400"/>
              <a:gd name="connsiteY3" fmla="*/ 986400 h 1044000"/>
              <a:gd name="connsiteX4" fmla="*/ 378000 w 608400"/>
              <a:gd name="connsiteY4" fmla="*/ 1011600 h 1044000"/>
              <a:gd name="connsiteX5" fmla="*/ 198000 w 608400"/>
              <a:gd name="connsiteY5" fmla="*/ 1040400 h 1044000"/>
              <a:gd name="connsiteX6" fmla="*/ 97200 w 608400"/>
              <a:gd name="connsiteY6" fmla="*/ 1044000 h 1044000"/>
              <a:gd name="connsiteX7" fmla="*/ 39600 w 608400"/>
              <a:gd name="connsiteY7" fmla="*/ 1044000 h 1044000"/>
              <a:gd name="connsiteX8" fmla="*/ 21600 w 608400"/>
              <a:gd name="connsiteY8" fmla="*/ 1036800 h 1044000"/>
              <a:gd name="connsiteX9" fmla="*/ 0 w 608400"/>
              <a:gd name="connsiteY9" fmla="*/ 1011600 h 1044000"/>
              <a:gd name="connsiteX10" fmla="*/ 0 w 608400"/>
              <a:gd name="connsiteY10" fmla="*/ 982800 h 1044000"/>
              <a:gd name="connsiteX11" fmla="*/ 10800 w 608400"/>
              <a:gd name="connsiteY11" fmla="*/ 943200 h 1044000"/>
              <a:gd name="connsiteX12" fmla="*/ 39600 w 608400"/>
              <a:gd name="connsiteY12" fmla="*/ 900000 h 1044000"/>
              <a:gd name="connsiteX13" fmla="*/ 93600 w 608400"/>
              <a:gd name="connsiteY13" fmla="*/ 831600 h 1044000"/>
              <a:gd name="connsiteX14" fmla="*/ 133200 w 608400"/>
              <a:gd name="connsiteY14" fmla="*/ 752400 h 1044000"/>
              <a:gd name="connsiteX15" fmla="*/ 176400 w 608400"/>
              <a:gd name="connsiteY15" fmla="*/ 619200 h 1044000"/>
              <a:gd name="connsiteX16" fmla="*/ 230400 w 608400"/>
              <a:gd name="connsiteY16" fmla="*/ 338400 h 1044000"/>
              <a:gd name="connsiteX17" fmla="*/ 252000 w 608400"/>
              <a:gd name="connsiteY17" fmla="*/ 136800 h 1044000"/>
              <a:gd name="connsiteX18" fmla="*/ 262800 w 608400"/>
              <a:gd name="connsiteY18" fmla="*/ 46800 h 1044000"/>
              <a:gd name="connsiteX19" fmla="*/ 262800 w 608400"/>
              <a:gd name="connsiteY19" fmla="*/ 28800 h 1044000"/>
              <a:gd name="connsiteX20" fmla="*/ 270000 w 608400"/>
              <a:gd name="connsiteY20" fmla="*/ 14400 h 1044000"/>
              <a:gd name="connsiteX21" fmla="*/ 291600 w 608400"/>
              <a:gd name="connsiteY21" fmla="*/ 0 h 1044000"/>
              <a:gd name="connsiteX22" fmla="*/ 306000 w 608400"/>
              <a:gd name="connsiteY22" fmla="*/ 0 h 1044000"/>
              <a:gd name="connsiteX23" fmla="*/ 316800 w 608400"/>
              <a:gd name="connsiteY23" fmla="*/ 7200 h 1044000"/>
              <a:gd name="connsiteX24" fmla="*/ 327600 w 608400"/>
              <a:gd name="connsiteY24" fmla="*/ 25200 h 1044000"/>
              <a:gd name="connsiteX25" fmla="*/ 327600 w 608400"/>
              <a:gd name="connsiteY25" fmla="*/ 46800 h 1044000"/>
              <a:gd name="connsiteX26" fmla="*/ 338400 w 608400"/>
              <a:gd name="connsiteY26" fmla="*/ 248400 h 1044000"/>
              <a:gd name="connsiteX27" fmla="*/ 352800 w 608400"/>
              <a:gd name="connsiteY27" fmla="*/ 414000 h 1044000"/>
              <a:gd name="connsiteX28" fmla="*/ 370800 w 608400"/>
              <a:gd name="connsiteY28" fmla="*/ 522000 h 1044000"/>
              <a:gd name="connsiteX29" fmla="*/ 388800 w 608400"/>
              <a:gd name="connsiteY29" fmla="*/ 590400 h 1044000"/>
              <a:gd name="connsiteX30" fmla="*/ 406800 w 608400"/>
              <a:gd name="connsiteY30" fmla="*/ 626400 h 1044000"/>
              <a:gd name="connsiteX31" fmla="*/ 432000 w 608400"/>
              <a:gd name="connsiteY31" fmla="*/ 655200 h 1044000"/>
              <a:gd name="connsiteX32" fmla="*/ 460800 w 608400"/>
              <a:gd name="connsiteY32" fmla="*/ 669600 h 1044000"/>
              <a:gd name="connsiteX33" fmla="*/ 514800 w 608400"/>
              <a:gd name="connsiteY33" fmla="*/ 669600 h 1044000"/>
              <a:gd name="connsiteX0" fmla="*/ 514800 w 568800"/>
              <a:gd name="connsiteY0" fmla="*/ 669600 h 1044000"/>
              <a:gd name="connsiteX1" fmla="*/ 568800 w 568800"/>
              <a:gd name="connsiteY1" fmla="*/ 961200 h 1044000"/>
              <a:gd name="connsiteX2" fmla="*/ 504000 w 568800"/>
              <a:gd name="connsiteY2" fmla="*/ 986400 h 1044000"/>
              <a:gd name="connsiteX3" fmla="*/ 378000 w 568800"/>
              <a:gd name="connsiteY3" fmla="*/ 1011600 h 1044000"/>
              <a:gd name="connsiteX4" fmla="*/ 198000 w 568800"/>
              <a:gd name="connsiteY4" fmla="*/ 1040400 h 1044000"/>
              <a:gd name="connsiteX5" fmla="*/ 97200 w 568800"/>
              <a:gd name="connsiteY5" fmla="*/ 1044000 h 1044000"/>
              <a:gd name="connsiteX6" fmla="*/ 39600 w 568800"/>
              <a:gd name="connsiteY6" fmla="*/ 1044000 h 1044000"/>
              <a:gd name="connsiteX7" fmla="*/ 21600 w 568800"/>
              <a:gd name="connsiteY7" fmla="*/ 1036800 h 1044000"/>
              <a:gd name="connsiteX8" fmla="*/ 0 w 568800"/>
              <a:gd name="connsiteY8" fmla="*/ 1011600 h 1044000"/>
              <a:gd name="connsiteX9" fmla="*/ 0 w 568800"/>
              <a:gd name="connsiteY9" fmla="*/ 982800 h 1044000"/>
              <a:gd name="connsiteX10" fmla="*/ 10800 w 568800"/>
              <a:gd name="connsiteY10" fmla="*/ 943200 h 1044000"/>
              <a:gd name="connsiteX11" fmla="*/ 39600 w 568800"/>
              <a:gd name="connsiteY11" fmla="*/ 900000 h 1044000"/>
              <a:gd name="connsiteX12" fmla="*/ 93600 w 568800"/>
              <a:gd name="connsiteY12" fmla="*/ 831600 h 1044000"/>
              <a:gd name="connsiteX13" fmla="*/ 133200 w 568800"/>
              <a:gd name="connsiteY13" fmla="*/ 752400 h 1044000"/>
              <a:gd name="connsiteX14" fmla="*/ 176400 w 568800"/>
              <a:gd name="connsiteY14" fmla="*/ 619200 h 1044000"/>
              <a:gd name="connsiteX15" fmla="*/ 230400 w 568800"/>
              <a:gd name="connsiteY15" fmla="*/ 338400 h 1044000"/>
              <a:gd name="connsiteX16" fmla="*/ 252000 w 568800"/>
              <a:gd name="connsiteY16" fmla="*/ 136800 h 1044000"/>
              <a:gd name="connsiteX17" fmla="*/ 262800 w 568800"/>
              <a:gd name="connsiteY17" fmla="*/ 46800 h 1044000"/>
              <a:gd name="connsiteX18" fmla="*/ 262800 w 568800"/>
              <a:gd name="connsiteY18" fmla="*/ 28800 h 1044000"/>
              <a:gd name="connsiteX19" fmla="*/ 270000 w 568800"/>
              <a:gd name="connsiteY19" fmla="*/ 14400 h 1044000"/>
              <a:gd name="connsiteX20" fmla="*/ 291600 w 568800"/>
              <a:gd name="connsiteY20" fmla="*/ 0 h 1044000"/>
              <a:gd name="connsiteX21" fmla="*/ 306000 w 568800"/>
              <a:gd name="connsiteY21" fmla="*/ 0 h 1044000"/>
              <a:gd name="connsiteX22" fmla="*/ 316800 w 568800"/>
              <a:gd name="connsiteY22" fmla="*/ 7200 h 1044000"/>
              <a:gd name="connsiteX23" fmla="*/ 327600 w 568800"/>
              <a:gd name="connsiteY23" fmla="*/ 25200 h 1044000"/>
              <a:gd name="connsiteX24" fmla="*/ 327600 w 568800"/>
              <a:gd name="connsiteY24" fmla="*/ 46800 h 1044000"/>
              <a:gd name="connsiteX25" fmla="*/ 338400 w 568800"/>
              <a:gd name="connsiteY25" fmla="*/ 248400 h 1044000"/>
              <a:gd name="connsiteX26" fmla="*/ 352800 w 568800"/>
              <a:gd name="connsiteY26" fmla="*/ 414000 h 1044000"/>
              <a:gd name="connsiteX27" fmla="*/ 370800 w 568800"/>
              <a:gd name="connsiteY27" fmla="*/ 522000 h 1044000"/>
              <a:gd name="connsiteX28" fmla="*/ 388800 w 568800"/>
              <a:gd name="connsiteY28" fmla="*/ 590400 h 1044000"/>
              <a:gd name="connsiteX29" fmla="*/ 406800 w 568800"/>
              <a:gd name="connsiteY29" fmla="*/ 626400 h 1044000"/>
              <a:gd name="connsiteX30" fmla="*/ 432000 w 568800"/>
              <a:gd name="connsiteY30" fmla="*/ 655200 h 1044000"/>
              <a:gd name="connsiteX31" fmla="*/ 460800 w 568800"/>
              <a:gd name="connsiteY31" fmla="*/ 669600 h 1044000"/>
              <a:gd name="connsiteX32" fmla="*/ 514800 w 568800"/>
              <a:gd name="connsiteY32" fmla="*/ 669600 h 1044000"/>
              <a:gd name="connsiteX0" fmla="*/ 514800 w 514800"/>
              <a:gd name="connsiteY0" fmla="*/ 669600 h 1044000"/>
              <a:gd name="connsiteX1" fmla="*/ 504000 w 514800"/>
              <a:gd name="connsiteY1" fmla="*/ 986400 h 1044000"/>
              <a:gd name="connsiteX2" fmla="*/ 378000 w 514800"/>
              <a:gd name="connsiteY2" fmla="*/ 1011600 h 1044000"/>
              <a:gd name="connsiteX3" fmla="*/ 198000 w 514800"/>
              <a:gd name="connsiteY3" fmla="*/ 1040400 h 1044000"/>
              <a:gd name="connsiteX4" fmla="*/ 97200 w 514800"/>
              <a:gd name="connsiteY4" fmla="*/ 1044000 h 1044000"/>
              <a:gd name="connsiteX5" fmla="*/ 39600 w 514800"/>
              <a:gd name="connsiteY5" fmla="*/ 1044000 h 1044000"/>
              <a:gd name="connsiteX6" fmla="*/ 21600 w 514800"/>
              <a:gd name="connsiteY6" fmla="*/ 1036800 h 1044000"/>
              <a:gd name="connsiteX7" fmla="*/ 0 w 514800"/>
              <a:gd name="connsiteY7" fmla="*/ 1011600 h 1044000"/>
              <a:gd name="connsiteX8" fmla="*/ 0 w 514800"/>
              <a:gd name="connsiteY8" fmla="*/ 982800 h 1044000"/>
              <a:gd name="connsiteX9" fmla="*/ 10800 w 514800"/>
              <a:gd name="connsiteY9" fmla="*/ 943200 h 1044000"/>
              <a:gd name="connsiteX10" fmla="*/ 39600 w 514800"/>
              <a:gd name="connsiteY10" fmla="*/ 900000 h 1044000"/>
              <a:gd name="connsiteX11" fmla="*/ 93600 w 514800"/>
              <a:gd name="connsiteY11" fmla="*/ 831600 h 1044000"/>
              <a:gd name="connsiteX12" fmla="*/ 133200 w 514800"/>
              <a:gd name="connsiteY12" fmla="*/ 752400 h 1044000"/>
              <a:gd name="connsiteX13" fmla="*/ 176400 w 514800"/>
              <a:gd name="connsiteY13" fmla="*/ 619200 h 1044000"/>
              <a:gd name="connsiteX14" fmla="*/ 230400 w 514800"/>
              <a:gd name="connsiteY14" fmla="*/ 338400 h 1044000"/>
              <a:gd name="connsiteX15" fmla="*/ 252000 w 514800"/>
              <a:gd name="connsiteY15" fmla="*/ 136800 h 1044000"/>
              <a:gd name="connsiteX16" fmla="*/ 262800 w 514800"/>
              <a:gd name="connsiteY16" fmla="*/ 46800 h 1044000"/>
              <a:gd name="connsiteX17" fmla="*/ 262800 w 514800"/>
              <a:gd name="connsiteY17" fmla="*/ 28800 h 1044000"/>
              <a:gd name="connsiteX18" fmla="*/ 270000 w 514800"/>
              <a:gd name="connsiteY18" fmla="*/ 14400 h 1044000"/>
              <a:gd name="connsiteX19" fmla="*/ 291600 w 514800"/>
              <a:gd name="connsiteY19" fmla="*/ 0 h 1044000"/>
              <a:gd name="connsiteX20" fmla="*/ 306000 w 514800"/>
              <a:gd name="connsiteY20" fmla="*/ 0 h 1044000"/>
              <a:gd name="connsiteX21" fmla="*/ 316800 w 514800"/>
              <a:gd name="connsiteY21" fmla="*/ 7200 h 1044000"/>
              <a:gd name="connsiteX22" fmla="*/ 327600 w 514800"/>
              <a:gd name="connsiteY22" fmla="*/ 25200 h 1044000"/>
              <a:gd name="connsiteX23" fmla="*/ 327600 w 514800"/>
              <a:gd name="connsiteY23" fmla="*/ 46800 h 1044000"/>
              <a:gd name="connsiteX24" fmla="*/ 338400 w 514800"/>
              <a:gd name="connsiteY24" fmla="*/ 248400 h 1044000"/>
              <a:gd name="connsiteX25" fmla="*/ 352800 w 514800"/>
              <a:gd name="connsiteY25" fmla="*/ 414000 h 1044000"/>
              <a:gd name="connsiteX26" fmla="*/ 370800 w 514800"/>
              <a:gd name="connsiteY26" fmla="*/ 522000 h 1044000"/>
              <a:gd name="connsiteX27" fmla="*/ 388800 w 514800"/>
              <a:gd name="connsiteY27" fmla="*/ 590400 h 1044000"/>
              <a:gd name="connsiteX28" fmla="*/ 406800 w 514800"/>
              <a:gd name="connsiteY28" fmla="*/ 626400 h 1044000"/>
              <a:gd name="connsiteX29" fmla="*/ 432000 w 514800"/>
              <a:gd name="connsiteY29" fmla="*/ 655200 h 1044000"/>
              <a:gd name="connsiteX30" fmla="*/ 460800 w 514800"/>
              <a:gd name="connsiteY30" fmla="*/ 669600 h 1044000"/>
              <a:gd name="connsiteX31" fmla="*/ 514800 w 514800"/>
              <a:gd name="connsiteY31" fmla="*/ 669600 h 1044000"/>
              <a:gd name="connsiteX0" fmla="*/ 514800 w 514800"/>
              <a:gd name="connsiteY0" fmla="*/ 669600 h 1044000"/>
              <a:gd name="connsiteX1" fmla="*/ 378000 w 514800"/>
              <a:gd name="connsiteY1" fmla="*/ 1011600 h 1044000"/>
              <a:gd name="connsiteX2" fmla="*/ 198000 w 514800"/>
              <a:gd name="connsiteY2" fmla="*/ 1040400 h 1044000"/>
              <a:gd name="connsiteX3" fmla="*/ 97200 w 514800"/>
              <a:gd name="connsiteY3" fmla="*/ 1044000 h 1044000"/>
              <a:gd name="connsiteX4" fmla="*/ 39600 w 514800"/>
              <a:gd name="connsiteY4" fmla="*/ 1044000 h 1044000"/>
              <a:gd name="connsiteX5" fmla="*/ 21600 w 514800"/>
              <a:gd name="connsiteY5" fmla="*/ 1036800 h 1044000"/>
              <a:gd name="connsiteX6" fmla="*/ 0 w 514800"/>
              <a:gd name="connsiteY6" fmla="*/ 1011600 h 1044000"/>
              <a:gd name="connsiteX7" fmla="*/ 0 w 514800"/>
              <a:gd name="connsiteY7" fmla="*/ 982800 h 1044000"/>
              <a:gd name="connsiteX8" fmla="*/ 10800 w 514800"/>
              <a:gd name="connsiteY8" fmla="*/ 943200 h 1044000"/>
              <a:gd name="connsiteX9" fmla="*/ 39600 w 514800"/>
              <a:gd name="connsiteY9" fmla="*/ 900000 h 1044000"/>
              <a:gd name="connsiteX10" fmla="*/ 93600 w 514800"/>
              <a:gd name="connsiteY10" fmla="*/ 831600 h 1044000"/>
              <a:gd name="connsiteX11" fmla="*/ 133200 w 514800"/>
              <a:gd name="connsiteY11" fmla="*/ 752400 h 1044000"/>
              <a:gd name="connsiteX12" fmla="*/ 176400 w 514800"/>
              <a:gd name="connsiteY12" fmla="*/ 619200 h 1044000"/>
              <a:gd name="connsiteX13" fmla="*/ 230400 w 514800"/>
              <a:gd name="connsiteY13" fmla="*/ 338400 h 1044000"/>
              <a:gd name="connsiteX14" fmla="*/ 252000 w 514800"/>
              <a:gd name="connsiteY14" fmla="*/ 136800 h 1044000"/>
              <a:gd name="connsiteX15" fmla="*/ 262800 w 514800"/>
              <a:gd name="connsiteY15" fmla="*/ 46800 h 1044000"/>
              <a:gd name="connsiteX16" fmla="*/ 262800 w 514800"/>
              <a:gd name="connsiteY16" fmla="*/ 28800 h 1044000"/>
              <a:gd name="connsiteX17" fmla="*/ 270000 w 514800"/>
              <a:gd name="connsiteY17" fmla="*/ 14400 h 1044000"/>
              <a:gd name="connsiteX18" fmla="*/ 291600 w 514800"/>
              <a:gd name="connsiteY18" fmla="*/ 0 h 1044000"/>
              <a:gd name="connsiteX19" fmla="*/ 306000 w 514800"/>
              <a:gd name="connsiteY19" fmla="*/ 0 h 1044000"/>
              <a:gd name="connsiteX20" fmla="*/ 316800 w 514800"/>
              <a:gd name="connsiteY20" fmla="*/ 7200 h 1044000"/>
              <a:gd name="connsiteX21" fmla="*/ 327600 w 514800"/>
              <a:gd name="connsiteY21" fmla="*/ 25200 h 1044000"/>
              <a:gd name="connsiteX22" fmla="*/ 327600 w 514800"/>
              <a:gd name="connsiteY22" fmla="*/ 46800 h 1044000"/>
              <a:gd name="connsiteX23" fmla="*/ 338400 w 514800"/>
              <a:gd name="connsiteY23" fmla="*/ 248400 h 1044000"/>
              <a:gd name="connsiteX24" fmla="*/ 352800 w 514800"/>
              <a:gd name="connsiteY24" fmla="*/ 414000 h 1044000"/>
              <a:gd name="connsiteX25" fmla="*/ 370800 w 514800"/>
              <a:gd name="connsiteY25" fmla="*/ 522000 h 1044000"/>
              <a:gd name="connsiteX26" fmla="*/ 388800 w 514800"/>
              <a:gd name="connsiteY26" fmla="*/ 590400 h 1044000"/>
              <a:gd name="connsiteX27" fmla="*/ 406800 w 514800"/>
              <a:gd name="connsiteY27" fmla="*/ 626400 h 1044000"/>
              <a:gd name="connsiteX28" fmla="*/ 432000 w 514800"/>
              <a:gd name="connsiteY28" fmla="*/ 655200 h 1044000"/>
              <a:gd name="connsiteX29" fmla="*/ 460800 w 514800"/>
              <a:gd name="connsiteY29" fmla="*/ 669600 h 1044000"/>
              <a:gd name="connsiteX30" fmla="*/ 514800 w 514800"/>
              <a:gd name="connsiteY30" fmla="*/ 669600 h 1044000"/>
              <a:gd name="connsiteX0" fmla="*/ 514800 w 514800"/>
              <a:gd name="connsiteY0" fmla="*/ 669600 h 1044000"/>
              <a:gd name="connsiteX1" fmla="*/ 198000 w 514800"/>
              <a:gd name="connsiteY1" fmla="*/ 1040400 h 1044000"/>
              <a:gd name="connsiteX2" fmla="*/ 97200 w 514800"/>
              <a:gd name="connsiteY2" fmla="*/ 1044000 h 1044000"/>
              <a:gd name="connsiteX3" fmla="*/ 39600 w 514800"/>
              <a:gd name="connsiteY3" fmla="*/ 1044000 h 1044000"/>
              <a:gd name="connsiteX4" fmla="*/ 21600 w 514800"/>
              <a:gd name="connsiteY4" fmla="*/ 1036800 h 1044000"/>
              <a:gd name="connsiteX5" fmla="*/ 0 w 514800"/>
              <a:gd name="connsiteY5" fmla="*/ 1011600 h 1044000"/>
              <a:gd name="connsiteX6" fmla="*/ 0 w 514800"/>
              <a:gd name="connsiteY6" fmla="*/ 982800 h 1044000"/>
              <a:gd name="connsiteX7" fmla="*/ 10800 w 514800"/>
              <a:gd name="connsiteY7" fmla="*/ 943200 h 1044000"/>
              <a:gd name="connsiteX8" fmla="*/ 39600 w 514800"/>
              <a:gd name="connsiteY8" fmla="*/ 900000 h 1044000"/>
              <a:gd name="connsiteX9" fmla="*/ 93600 w 514800"/>
              <a:gd name="connsiteY9" fmla="*/ 831600 h 1044000"/>
              <a:gd name="connsiteX10" fmla="*/ 133200 w 514800"/>
              <a:gd name="connsiteY10" fmla="*/ 752400 h 1044000"/>
              <a:gd name="connsiteX11" fmla="*/ 176400 w 514800"/>
              <a:gd name="connsiteY11" fmla="*/ 619200 h 1044000"/>
              <a:gd name="connsiteX12" fmla="*/ 230400 w 514800"/>
              <a:gd name="connsiteY12" fmla="*/ 338400 h 1044000"/>
              <a:gd name="connsiteX13" fmla="*/ 252000 w 514800"/>
              <a:gd name="connsiteY13" fmla="*/ 136800 h 1044000"/>
              <a:gd name="connsiteX14" fmla="*/ 262800 w 514800"/>
              <a:gd name="connsiteY14" fmla="*/ 46800 h 1044000"/>
              <a:gd name="connsiteX15" fmla="*/ 262800 w 514800"/>
              <a:gd name="connsiteY15" fmla="*/ 28800 h 1044000"/>
              <a:gd name="connsiteX16" fmla="*/ 270000 w 514800"/>
              <a:gd name="connsiteY16" fmla="*/ 14400 h 1044000"/>
              <a:gd name="connsiteX17" fmla="*/ 291600 w 514800"/>
              <a:gd name="connsiteY17" fmla="*/ 0 h 1044000"/>
              <a:gd name="connsiteX18" fmla="*/ 306000 w 514800"/>
              <a:gd name="connsiteY18" fmla="*/ 0 h 1044000"/>
              <a:gd name="connsiteX19" fmla="*/ 316800 w 514800"/>
              <a:gd name="connsiteY19" fmla="*/ 7200 h 1044000"/>
              <a:gd name="connsiteX20" fmla="*/ 327600 w 514800"/>
              <a:gd name="connsiteY20" fmla="*/ 25200 h 1044000"/>
              <a:gd name="connsiteX21" fmla="*/ 327600 w 514800"/>
              <a:gd name="connsiteY21" fmla="*/ 46800 h 1044000"/>
              <a:gd name="connsiteX22" fmla="*/ 338400 w 514800"/>
              <a:gd name="connsiteY22" fmla="*/ 248400 h 1044000"/>
              <a:gd name="connsiteX23" fmla="*/ 352800 w 514800"/>
              <a:gd name="connsiteY23" fmla="*/ 414000 h 1044000"/>
              <a:gd name="connsiteX24" fmla="*/ 370800 w 514800"/>
              <a:gd name="connsiteY24" fmla="*/ 522000 h 1044000"/>
              <a:gd name="connsiteX25" fmla="*/ 388800 w 514800"/>
              <a:gd name="connsiteY25" fmla="*/ 590400 h 1044000"/>
              <a:gd name="connsiteX26" fmla="*/ 406800 w 514800"/>
              <a:gd name="connsiteY26" fmla="*/ 626400 h 1044000"/>
              <a:gd name="connsiteX27" fmla="*/ 432000 w 514800"/>
              <a:gd name="connsiteY27" fmla="*/ 655200 h 1044000"/>
              <a:gd name="connsiteX28" fmla="*/ 460800 w 514800"/>
              <a:gd name="connsiteY28" fmla="*/ 669600 h 1044000"/>
              <a:gd name="connsiteX29" fmla="*/ 514800 w 514800"/>
              <a:gd name="connsiteY29" fmla="*/ 669600 h 1044000"/>
              <a:gd name="connsiteX0" fmla="*/ 514800 w 514800"/>
              <a:gd name="connsiteY0" fmla="*/ 669600 h 1044000"/>
              <a:gd name="connsiteX1" fmla="*/ 97200 w 514800"/>
              <a:gd name="connsiteY1" fmla="*/ 1044000 h 1044000"/>
              <a:gd name="connsiteX2" fmla="*/ 39600 w 514800"/>
              <a:gd name="connsiteY2" fmla="*/ 1044000 h 1044000"/>
              <a:gd name="connsiteX3" fmla="*/ 21600 w 514800"/>
              <a:gd name="connsiteY3" fmla="*/ 1036800 h 1044000"/>
              <a:gd name="connsiteX4" fmla="*/ 0 w 514800"/>
              <a:gd name="connsiteY4" fmla="*/ 1011600 h 1044000"/>
              <a:gd name="connsiteX5" fmla="*/ 0 w 514800"/>
              <a:gd name="connsiteY5" fmla="*/ 982800 h 1044000"/>
              <a:gd name="connsiteX6" fmla="*/ 10800 w 514800"/>
              <a:gd name="connsiteY6" fmla="*/ 943200 h 1044000"/>
              <a:gd name="connsiteX7" fmla="*/ 39600 w 514800"/>
              <a:gd name="connsiteY7" fmla="*/ 900000 h 1044000"/>
              <a:gd name="connsiteX8" fmla="*/ 93600 w 514800"/>
              <a:gd name="connsiteY8" fmla="*/ 831600 h 1044000"/>
              <a:gd name="connsiteX9" fmla="*/ 133200 w 514800"/>
              <a:gd name="connsiteY9" fmla="*/ 752400 h 1044000"/>
              <a:gd name="connsiteX10" fmla="*/ 176400 w 514800"/>
              <a:gd name="connsiteY10" fmla="*/ 619200 h 1044000"/>
              <a:gd name="connsiteX11" fmla="*/ 230400 w 514800"/>
              <a:gd name="connsiteY11" fmla="*/ 338400 h 1044000"/>
              <a:gd name="connsiteX12" fmla="*/ 252000 w 514800"/>
              <a:gd name="connsiteY12" fmla="*/ 136800 h 1044000"/>
              <a:gd name="connsiteX13" fmla="*/ 262800 w 514800"/>
              <a:gd name="connsiteY13" fmla="*/ 46800 h 1044000"/>
              <a:gd name="connsiteX14" fmla="*/ 262800 w 514800"/>
              <a:gd name="connsiteY14" fmla="*/ 28800 h 1044000"/>
              <a:gd name="connsiteX15" fmla="*/ 270000 w 514800"/>
              <a:gd name="connsiteY15" fmla="*/ 14400 h 1044000"/>
              <a:gd name="connsiteX16" fmla="*/ 291600 w 514800"/>
              <a:gd name="connsiteY16" fmla="*/ 0 h 1044000"/>
              <a:gd name="connsiteX17" fmla="*/ 306000 w 514800"/>
              <a:gd name="connsiteY17" fmla="*/ 0 h 1044000"/>
              <a:gd name="connsiteX18" fmla="*/ 316800 w 514800"/>
              <a:gd name="connsiteY18" fmla="*/ 7200 h 1044000"/>
              <a:gd name="connsiteX19" fmla="*/ 327600 w 514800"/>
              <a:gd name="connsiteY19" fmla="*/ 25200 h 1044000"/>
              <a:gd name="connsiteX20" fmla="*/ 327600 w 514800"/>
              <a:gd name="connsiteY20" fmla="*/ 46800 h 1044000"/>
              <a:gd name="connsiteX21" fmla="*/ 338400 w 514800"/>
              <a:gd name="connsiteY21" fmla="*/ 248400 h 1044000"/>
              <a:gd name="connsiteX22" fmla="*/ 352800 w 514800"/>
              <a:gd name="connsiteY22" fmla="*/ 414000 h 1044000"/>
              <a:gd name="connsiteX23" fmla="*/ 370800 w 514800"/>
              <a:gd name="connsiteY23" fmla="*/ 522000 h 1044000"/>
              <a:gd name="connsiteX24" fmla="*/ 388800 w 514800"/>
              <a:gd name="connsiteY24" fmla="*/ 590400 h 1044000"/>
              <a:gd name="connsiteX25" fmla="*/ 406800 w 514800"/>
              <a:gd name="connsiteY25" fmla="*/ 626400 h 1044000"/>
              <a:gd name="connsiteX26" fmla="*/ 432000 w 514800"/>
              <a:gd name="connsiteY26" fmla="*/ 655200 h 1044000"/>
              <a:gd name="connsiteX27" fmla="*/ 460800 w 514800"/>
              <a:gd name="connsiteY27" fmla="*/ 669600 h 1044000"/>
              <a:gd name="connsiteX28" fmla="*/ 514800 w 514800"/>
              <a:gd name="connsiteY28" fmla="*/ 669600 h 1044000"/>
              <a:gd name="connsiteX0" fmla="*/ 514800 w 514800"/>
              <a:gd name="connsiteY0" fmla="*/ 669600 h 1044000"/>
              <a:gd name="connsiteX1" fmla="*/ 39600 w 514800"/>
              <a:gd name="connsiteY1" fmla="*/ 1044000 h 1044000"/>
              <a:gd name="connsiteX2" fmla="*/ 21600 w 514800"/>
              <a:gd name="connsiteY2" fmla="*/ 1036800 h 1044000"/>
              <a:gd name="connsiteX3" fmla="*/ 0 w 514800"/>
              <a:gd name="connsiteY3" fmla="*/ 1011600 h 1044000"/>
              <a:gd name="connsiteX4" fmla="*/ 0 w 514800"/>
              <a:gd name="connsiteY4" fmla="*/ 982800 h 1044000"/>
              <a:gd name="connsiteX5" fmla="*/ 10800 w 514800"/>
              <a:gd name="connsiteY5" fmla="*/ 943200 h 1044000"/>
              <a:gd name="connsiteX6" fmla="*/ 39600 w 514800"/>
              <a:gd name="connsiteY6" fmla="*/ 900000 h 1044000"/>
              <a:gd name="connsiteX7" fmla="*/ 93600 w 514800"/>
              <a:gd name="connsiteY7" fmla="*/ 831600 h 1044000"/>
              <a:gd name="connsiteX8" fmla="*/ 133200 w 514800"/>
              <a:gd name="connsiteY8" fmla="*/ 752400 h 1044000"/>
              <a:gd name="connsiteX9" fmla="*/ 176400 w 514800"/>
              <a:gd name="connsiteY9" fmla="*/ 619200 h 1044000"/>
              <a:gd name="connsiteX10" fmla="*/ 230400 w 514800"/>
              <a:gd name="connsiteY10" fmla="*/ 338400 h 1044000"/>
              <a:gd name="connsiteX11" fmla="*/ 252000 w 514800"/>
              <a:gd name="connsiteY11" fmla="*/ 136800 h 1044000"/>
              <a:gd name="connsiteX12" fmla="*/ 262800 w 514800"/>
              <a:gd name="connsiteY12" fmla="*/ 46800 h 1044000"/>
              <a:gd name="connsiteX13" fmla="*/ 262800 w 514800"/>
              <a:gd name="connsiteY13" fmla="*/ 28800 h 1044000"/>
              <a:gd name="connsiteX14" fmla="*/ 270000 w 514800"/>
              <a:gd name="connsiteY14" fmla="*/ 14400 h 1044000"/>
              <a:gd name="connsiteX15" fmla="*/ 291600 w 514800"/>
              <a:gd name="connsiteY15" fmla="*/ 0 h 1044000"/>
              <a:gd name="connsiteX16" fmla="*/ 306000 w 514800"/>
              <a:gd name="connsiteY16" fmla="*/ 0 h 1044000"/>
              <a:gd name="connsiteX17" fmla="*/ 316800 w 514800"/>
              <a:gd name="connsiteY17" fmla="*/ 7200 h 1044000"/>
              <a:gd name="connsiteX18" fmla="*/ 327600 w 514800"/>
              <a:gd name="connsiteY18" fmla="*/ 25200 h 1044000"/>
              <a:gd name="connsiteX19" fmla="*/ 327600 w 514800"/>
              <a:gd name="connsiteY19" fmla="*/ 46800 h 1044000"/>
              <a:gd name="connsiteX20" fmla="*/ 338400 w 514800"/>
              <a:gd name="connsiteY20" fmla="*/ 248400 h 1044000"/>
              <a:gd name="connsiteX21" fmla="*/ 352800 w 514800"/>
              <a:gd name="connsiteY21" fmla="*/ 414000 h 1044000"/>
              <a:gd name="connsiteX22" fmla="*/ 370800 w 514800"/>
              <a:gd name="connsiteY22" fmla="*/ 522000 h 1044000"/>
              <a:gd name="connsiteX23" fmla="*/ 388800 w 514800"/>
              <a:gd name="connsiteY23" fmla="*/ 590400 h 1044000"/>
              <a:gd name="connsiteX24" fmla="*/ 406800 w 514800"/>
              <a:gd name="connsiteY24" fmla="*/ 626400 h 1044000"/>
              <a:gd name="connsiteX25" fmla="*/ 432000 w 514800"/>
              <a:gd name="connsiteY25" fmla="*/ 655200 h 1044000"/>
              <a:gd name="connsiteX26" fmla="*/ 460800 w 514800"/>
              <a:gd name="connsiteY26" fmla="*/ 669600 h 1044000"/>
              <a:gd name="connsiteX27" fmla="*/ 514800 w 514800"/>
              <a:gd name="connsiteY27" fmla="*/ 669600 h 1044000"/>
              <a:gd name="connsiteX0" fmla="*/ 514800 w 514800"/>
              <a:gd name="connsiteY0" fmla="*/ 669600 h 1036800"/>
              <a:gd name="connsiteX1" fmla="*/ 21600 w 514800"/>
              <a:gd name="connsiteY1" fmla="*/ 1036800 h 1036800"/>
              <a:gd name="connsiteX2" fmla="*/ 0 w 514800"/>
              <a:gd name="connsiteY2" fmla="*/ 1011600 h 1036800"/>
              <a:gd name="connsiteX3" fmla="*/ 0 w 514800"/>
              <a:gd name="connsiteY3" fmla="*/ 982800 h 1036800"/>
              <a:gd name="connsiteX4" fmla="*/ 10800 w 514800"/>
              <a:gd name="connsiteY4" fmla="*/ 943200 h 1036800"/>
              <a:gd name="connsiteX5" fmla="*/ 39600 w 514800"/>
              <a:gd name="connsiteY5" fmla="*/ 900000 h 1036800"/>
              <a:gd name="connsiteX6" fmla="*/ 93600 w 514800"/>
              <a:gd name="connsiteY6" fmla="*/ 831600 h 1036800"/>
              <a:gd name="connsiteX7" fmla="*/ 133200 w 514800"/>
              <a:gd name="connsiteY7" fmla="*/ 752400 h 1036800"/>
              <a:gd name="connsiteX8" fmla="*/ 176400 w 514800"/>
              <a:gd name="connsiteY8" fmla="*/ 619200 h 1036800"/>
              <a:gd name="connsiteX9" fmla="*/ 230400 w 514800"/>
              <a:gd name="connsiteY9" fmla="*/ 338400 h 1036800"/>
              <a:gd name="connsiteX10" fmla="*/ 252000 w 514800"/>
              <a:gd name="connsiteY10" fmla="*/ 136800 h 1036800"/>
              <a:gd name="connsiteX11" fmla="*/ 262800 w 514800"/>
              <a:gd name="connsiteY11" fmla="*/ 46800 h 1036800"/>
              <a:gd name="connsiteX12" fmla="*/ 262800 w 514800"/>
              <a:gd name="connsiteY12" fmla="*/ 28800 h 1036800"/>
              <a:gd name="connsiteX13" fmla="*/ 270000 w 514800"/>
              <a:gd name="connsiteY13" fmla="*/ 14400 h 1036800"/>
              <a:gd name="connsiteX14" fmla="*/ 291600 w 514800"/>
              <a:gd name="connsiteY14" fmla="*/ 0 h 1036800"/>
              <a:gd name="connsiteX15" fmla="*/ 306000 w 514800"/>
              <a:gd name="connsiteY15" fmla="*/ 0 h 1036800"/>
              <a:gd name="connsiteX16" fmla="*/ 316800 w 514800"/>
              <a:gd name="connsiteY16" fmla="*/ 7200 h 1036800"/>
              <a:gd name="connsiteX17" fmla="*/ 327600 w 514800"/>
              <a:gd name="connsiteY17" fmla="*/ 25200 h 1036800"/>
              <a:gd name="connsiteX18" fmla="*/ 327600 w 514800"/>
              <a:gd name="connsiteY18" fmla="*/ 46800 h 1036800"/>
              <a:gd name="connsiteX19" fmla="*/ 338400 w 514800"/>
              <a:gd name="connsiteY19" fmla="*/ 248400 h 1036800"/>
              <a:gd name="connsiteX20" fmla="*/ 352800 w 514800"/>
              <a:gd name="connsiteY20" fmla="*/ 414000 h 1036800"/>
              <a:gd name="connsiteX21" fmla="*/ 370800 w 514800"/>
              <a:gd name="connsiteY21" fmla="*/ 522000 h 1036800"/>
              <a:gd name="connsiteX22" fmla="*/ 388800 w 514800"/>
              <a:gd name="connsiteY22" fmla="*/ 590400 h 1036800"/>
              <a:gd name="connsiteX23" fmla="*/ 406800 w 514800"/>
              <a:gd name="connsiteY23" fmla="*/ 626400 h 1036800"/>
              <a:gd name="connsiteX24" fmla="*/ 432000 w 514800"/>
              <a:gd name="connsiteY24" fmla="*/ 655200 h 1036800"/>
              <a:gd name="connsiteX25" fmla="*/ 460800 w 514800"/>
              <a:gd name="connsiteY25" fmla="*/ 669600 h 1036800"/>
              <a:gd name="connsiteX26" fmla="*/ 514800 w 514800"/>
              <a:gd name="connsiteY26" fmla="*/ 669600 h 1036800"/>
              <a:gd name="connsiteX0" fmla="*/ 514800 w 514800"/>
              <a:gd name="connsiteY0" fmla="*/ 669600 h 1011600"/>
              <a:gd name="connsiteX1" fmla="*/ 0 w 514800"/>
              <a:gd name="connsiteY1" fmla="*/ 1011600 h 1011600"/>
              <a:gd name="connsiteX2" fmla="*/ 0 w 514800"/>
              <a:gd name="connsiteY2" fmla="*/ 982800 h 1011600"/>
              <a:gd name="connsiteX3" fmla="*/ 10800 w 514800"/>
              <a:gd name="connsiteY3" fmla="*/ 943200 h 1011600"/>
              <a:gd name="connsiteX4" fmla="*/ 39600 w 514800"/>
              <a:gd name="connsiteY4" fmla="*/ 900000 h 1011600"/>
              <a:gd name="connsiteX5" fmla="*/ 93600 w 514800"/>
              <a:gd name="connsiteY5" fmla="*/ 831600 h 1011600"/>
              <a:gd name="connsiteX6" fmla="*/ 133200 w 514800"/>
              <a:gd name="connsiteY6" fmla="*/ 752400 h 1011600"/>
              <a:gd name="connsiteX7" fmla="*/ 176400 w 514800"/>
              <a:gd name="connsiteY7" fmla="*/ 619200 h 1011600"/>
              <a:gd name="connsiteX8" fmla="*/ 230400 w 514800"/>
              <a:gd name="connsiteY8" fmla="*/ 338400 h 1011600"/>
              <a:gd name="connsiteX9" fmla="*/ 252000 w 514800"/>
              <a:gd name="connsiteY9" fmla="*/ 136800 h 1011600"/>
              <a:gd name="connsiteX10" fmla="*/ 262800 w 514800"/>
              <a:gd name="connsiteY10" fmla="*/ 46800 h 1011600"/>
              <a:gd name="connsiteX11" fmla="*/ 262800 w 514800"/>
              <a:gd name="connsiteY11" fmla="*/ 28800 h 1011600"/>
              <a:gd name="connsiteX12" fmla="*/ 270000 w 514800"/>
              <a:gd name="connsiteY12" fmla="*/ 14400 h 1011600"/>
              <a:gd name="connsiteX13" fmla="*/ 291600 w 514800"/>
              <a:gd name="connsiteY13" fmla="*/ 0 h 1011600"/>
              <a:gd name="connsiteX14" fmla="*/ 306000 w 514800"/>
              <a:gd name="connsiteY14" fmla="*/ 0 h 1011600"/>
              <a:gd name="connsiteX15" fmla="*/ 316800 w 514800"/>
              <a:gd name="connsiteY15" fmla="*/ 7200 h 1011600"/>
              <a:gd name="connsiteX16" fmla="*/ 327600 w 514800"/>
              <a:gd name="connsiteY16" fmla="*/ 25200 h 1011600"/>
              <a:gd name="connsiteX17" fmla="*/ 327600 w 514800"/>
              <a:gd name="connsiteY17" fmla="*/ 46800 h 1011600"/>
              <a:gd name="connsiteX18" fmla="*/ 338400 w 514800"/>
              <a:gd name="connsiteY18" fmla="*/ 248400 h 1011600"/>
              <a:gd name="connsiteX19" fmla="*/ 352800 w 514800"/>
              <a:gd name="connsiteY19" fmla="*/ 414000 h 1011600"/>
              <a:gd name="connsiteX20" fmla="*/ 370800 w 514800"/>
              <a:gd name="connsiteY20" fmla="*/ 522000 h 1011600"/>
              <a:gd name="connsiteX21" fmla="*/ 388800 w 514800"/>
              <a:gd name="connsiteY21" fmla="*/ 590400 h 1011600"/>
              <a:gd name="connsiteX22" fmla="*/ 406800 w 514800"/>
              <a:gd name="connsiteY22" fmla="*/ 626400 h 1011600"/>
              <a:gd name="connsiteX23" fmla="*/ 432000 w 514800"/>
              <a:gd name="connsiteY23" fmla="*/ 655200 h 1011600"/>
              <a:gd name="connsiteX24" fmla="*/ 460800 w 514800"/>
              <a:gd name="connsiteY24" fmla="*/ 669600 h 1011600"/>
              <a:gd name="connsiteX25" fmla="*/ 514800 w 514800"/>
              <a:gd name="connsiteY25" fmla="*/ 669600 h 1011600"/>
              <a:gd name="connsiteX0" fmla="*/ 514800 w 514800"/>
              <a:gd name="connsiteY0" fmla="*/ 669600 h 982800"/>
              <a:gd name="connsiteX1" fmla="*/ 0 w 514800"/>
              <a:gd name="connsiteY1" fmla="*/ 982800 h 982800"/>
              <a:gd name="connsiteX2" fmla="*/ 10800 w 514800"/>
              <a:gd name="connsiteY2" fmla="*/ 943200 h 982800"/>
              <a:gd name="connsiteX3" fmla="*/ 39600 w 514800"/>
              <a:gd name="connsiteY3" fmla="*/ 900000 h 982800"/>
              <a:gd name="connsiteX4" fmla="*/ 93600 w 514800"/>
              <a:gd name="connsiteY4" fmla="*/ 831600 h 982800"/>
              <a:gd name="connsiteX5" fmla="*/ 133200 w 514800"/>
              <a:gd name="connsiteY5" fmla="*/ 752400 h 982800"/>
              <a:gd name="connsiteX6" fmla="*/ 176400 w 514800"/>
              <a:gd name="connsiteY6" fmla="*/ 619200 h 982800"/>
              <a:gd name="connsiteX7" fmla="*/ 230400 w 514800"/>
              <a:gd name="connsiteY7" fmla="*/ 338400 h 982800"/>
              <a:gd name="connsiteX8" fmla="*/ 252000 w 514800"/>
              <a:gd name="connsiteY8" fmla="*/ 136800 h 982800"/>
              <a:gd name="connsiteX9" fmla="*/ 262800 w 514800"/>
              <a:gd name="connsiteY9" fmla="*/ 46800 h 982800"/>
              <a:gd name="connsiteX10" fmla="*/ 262800 w 514800"/>
              <a:gd name="connsiteY10" fmla="*/ 28800 h 982800"/>
              <a:gd name="connsiteX11" fmla="*/ 270000 w 514800"/>
              <a:gd name="connsiteY11" fmla="*/ 14400 h 982800"/>
              <a:gd name="connsiteX12" fmla="*/ 291600 w 514800"/>
              <a:gd name="connsiteY12" fmla="*/ 0 h 982800"/>
              <a:gd name="connsiteX13" fmla="*/ 306000 w 514800"/>
              <a:gd name="connsiteY13" fmla="*/ 0 h 982800"/>
              <a:gd name="connsiteX14" fmla="*/ 316800 w 514800"/>
              <a:gd name="connsiteY14" fmla="*/ 7200 h 982800"/>
              <a:gd name="connsiteX15" fmla="*/ 327600 w 514800"/>
              <a:gd name="connsiteY15" fmla="*/ 25200 h 982800"/>
              <a:gd name="connsiteX16" fmla="*/ 327600 w 514800"/>
              <a:gd name="connsiteY16" fmla="*/ 46800 h 982800"/>
              <a:gd name="connsiteX17" fmla="*/ 338400 w 514800"/>
              <a:gd name="connsiteY17" fmla="*/ 248400 h 982800"/>
              <a:gd name="connsiteX18" fmla="*/ 352800 w 514800"/>
              <a:gd name="connsiteY18" fmla="*/ 414000 h 982800"/>
              <a:gd name="connsiteX19" fmla="*/ 370800 w 514800"/>
              <a:gd name="connsiteY19" fmla="*/ 522000 h 982800"/>
              <a:gd name="connsiteX20" fmla="*/ 388800 w 514800"/>
              <a:gd name="connsiteY20" fmla="*/ 590400 h 982800"/>
              <a:gd name="connsiteX21" fmla="*/ 406800 w 514800"/>
              <a:gd name="connsiteY21" fmla="*/ 626400 h 982800"/>
              <a:gd name="connsiteX22" fmla="*/ 432000 w 514800"/>
              <a:gd name="connsiteY22" fmla="*/ 655200 h 982800"/>
              <a:gd name="connsiteX23" fmla="*/ 460800 w 514800"/>
              <a:gd name="connsiteY23" fmla="*/ 669600 h 982800"/>
              <a:gd name="connsiteX24" fmla="*/ 514800 w 514800"/>
              <a:gd name="connsiteY24" fmla="*/ 669600 h 982800"/>
              <a:gd name="connsiteX0" fmla="*/ 504000 w 504000"/>
              <a:gd name="connsiteY0" fmla="*/ 669600 h 943200"/>
              <a:gd name="connsiteX1" fmla="*/ 0 w 504000"/>
              <a:gd name="connsiteY1" fmla="*/ 943200 h 943200"/>
              <a:gd name="connsiteX2" fmla="*/ 28800 w 504000"/>
              <a:gd name="connsiteY2" fmla="*/ 900000 h 943200"/>
              <a:gd name="connsiteX3" fmla="*/ 82800 w 504000"/>
              <a:gd name="connsiteY3" fmla="*/ 831600 h 943200"/>
              <a:gd name="connsiteX4" fmla="*/ 122400 w 504000"/>
              <a:gd name="connsiteY4" fmla="*/ 752400 h 943200"/>
              <a:gd name="connsiteX5" fmla="*/ 165600 w 504000"/>
              <a:gd name="connsiteY5" fmla="*/ 619200 h 943200"/>
              <a:gd name="connsiteX6" fmla="*/ 219600 w 504000"/>
              <a:gd name="connsiteY6" fmla="*/ 338400 h 943200"/>
              <a:gd name="connsiteX7" fmla="*/ 241200 w 504000"/>
              <a:gd name="connsiteY7" fmla="*/ 136800 h 943200"/>
              <a:gd name="connsiteX8" fmla="*/ 252000 w 504000"/>
              <a:gd name="connsiteY8" fmla="*/ 46800 h 943200"/>
              <a:gd name="connsiteX9" fmla="*/ 252000 w 504000"/>
              <a:gd name="connsiteY9" fmla="*/ 28800 h 943200"/>
              <a:gd name="connsiteX10" fmla="*/ 259200 w 504000"/>
              <a:gd name="connsiteY10" fmla="*/ 14400 h 943200"/>
              <a:gd name="connsiteX11" fmla="*/ 280800 w 504000"/>
              <a:gd name="connsiteY11" fmla="*/ 0 h 943200"/>
              <a:gd name="connsiteX12" fmla="*/ 295200 w 504000"/>
              <a:gd name="connsiteY12" fmla="*/ 0 h 943200"/>
              <a:gd name="connsiteX13" fmla="*/ 306000 w 504000"/>
              <a:gd name="connsiteY13" fmla="*/ 7200 h 943200"/>
              <a:gd name="connsiteX14" fmla="*/ 316800 w 504000"/>
              <a:gd name="connsiteY14" fmla="*/ 25200 h 943200"/>
              <a:gd name="connsiteX15" fmla="*/ 316800 w 504000"/>
              <a:gd name="connsiteY15" fmla="*/ 46800 h 943200"/>
              <a:gd name="connsiteX16" fmla="*/ 327600 w 504000"/>
              <a:gd name="connsiteY16" fmla="*/ 248400 h 943200"/>
              <a:gd name="connsiteX17" fmla="*/ 342000 w 504000"/>
              <a:gd name="connsiteY17" fmla="*/ 414000 h 943200"/>
              <a:gd name="connsiteX18" fmla="*/ 360000 w 504000"/>
              <a:gd name="connsiteY18" fmla="*/ 522000 h 943200"/>
              <a:gd name="connsiteX19" fmla="*/ 378000 w 504000"/>
              <a:gd name="connsiteY19" fmla="*/ 590400 h 943200"/>
              <a:gd name="connsiteX20" fmla="*/ 396000 w 504000"/>
              <a:gd name="connsiteY20" fmla="*/ 626400 h 943200"/>
              <a:gd name="connsiteX21" fmla="*/ 421200 w 504000"/>
              <a:gd name="connsiteY21" fmla="*/ 655200 h 943200"/>
              <a:gd name="connsiteX22" fmla="*/ 450000 w 504000"/>
              <a:gd name="connsiteY22" fmla="*/ 669600 h 943200"/>
              <a:gd name="connsiteX23" fmla="*/ 504000 w 504000"/>
              <a:gd name="connsiteY23" fmla="*/ 669600 h 943200"/>
              <a:gd name="connsiteX0" fmla="*/ 475200 w 475200"/>
              <a:gd name="connsiteY0" fmla="*/ 669600 h 900000"/>
              <a:gd name="connsiteX1" fmla="*/ 0 w 475200"/>
              <a:gd name="connsiteY1" fmla="*/ 900000 h 900000"/>
              <a:gd name="connsiteX2" fmla="*/ 54000 w 475200"/>
              <a:gd name="connsiteY2" fmla="*/ 831600 h 900000"/>
              <a:gd name="connsiteX3" fmla="*/ 93600 w 475200"/>
              <a:gd name="connsiteY3" fmla="*/ 752400 h 900000"/>
              <a:gd name="connsiteX4" fmla="*/ 136800 w 475200"/>
              <a:gd name="connsiteY4" fmla="*/ 619200 h 900000"/>
              <a:gd name="connsiteX5" fmla="*/ 190800 w 475200"/>
              <a:gd name="connsiteY5" fmla="*/ 338400 h 900000"/>
              <a:gd name="connsiteX6" fmla="*/ 212400 w 475200"/>
              <a:gd name="connsiteY6" fmla="*/ 136800 h 900000"/>
              <a:gd name="connsiteX7" fmla="*/ 223200 w 475200"/>
              <a:gd name="connsiteY7" fmla="*/ 46800 h 900000"/>
              <a:gd name="connsiteX8" fmla="*/ 223200 w 475200"/>
              <a:gd name="connsiteY8" fmla="*/ 28800 h 900000"/>
              <a:gd name="connsiteX9" fmla="*/ 230400 w 475200"/>
              <a:gd name="connsiteY9" fmla="*/ 14400 h 900000"/>
              <a:gd name="connsiteX10" fmla="*/ 252000 w 475200"/>
              <a:gd name="connsiteY10" fmla="*/ 0 h 900000"/>
              <a:gd name="connsiteX11" fmla="*/ 266400 w 475200"/>
              <a:gd name="connsiteY11" fmla="*/ 0 h 900000"/>
              <a:gd name="connsiteX12" fmla="*/ 277200 w 475200"/>
              <a:gd name="connsiteY12" fmla="*/ 7200 h 900000"/>
              <a:gd name="connsiteX13" fmla="*/ 288000 w 475200"/>
              <a:gd name="connsiteY13" fmla="*/ 25200 h 900000"/>
              <a:gd name="connsiteX14" fmla="*/ 288000 w 475200"/>
              <a:gd name="connsiteY14" fmla="*/ 46800 h 900000"/>
              <a:gd name="connsiteX15" fmla="*/ 298800 w 475200"/>
              <a:gd name="connsiteY15" fmla="*/ 248400 h 900000"/>
              <a:gd name="connsiteX16" fmla="*/ 313200 w 475200"/>
              <a:gd name="connsiteY16" fmla="*/ 414000 h 900000"/>
              <a:gd name="connsiteX17" fmla="*/ 331200 w 475200"/>
              <a:gd name="connsiteY17" fmla="*/ 522000 h 900000"/>
              <a:gd name="connsiteX18" fmla="*/ 349200 w 475200"/>
              <a:gd name="connsiteY18" fmla="*/ 590400 h 900000"/>
              <a:gd name="connsiteX19" fmla="*/ 367200 w 475200"/>
              <a:gd name="connsiteY19" fmla="*/ 626400 h 900000"/>
              <a:gd name="connsiteX20" fmla="*/ 392400 w 475200"/>
              <a:gd name="connsiteY20" fmla="*/ 655200 h 900000"/>
              <a:gd name="connsiteX21" fmla="*/ 421200 w 475200"/>
              <a:gd name="connsiteY21" fmla="*/ 669600 h 900000"/>
              <a:gd name="connsiteX22" fmla="*/ 475200 w 475200"/>
              <a:gd name="connsiteY22" fmla="*/ 6696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75200" h="900000">
                <a:moveTo>
                  <a:pt x="475200" y="669600"/>
                </a:moveTo>
                <a:lnTo>
                  <a:pt x="0" y="900000"/>
                </a:lnTo>
                <a:lnTo>
                  <a:pt x="54000" y="831600"/>
                </a:lnTo>
                <a:lnTo>
                  <a:pt x="93600" y="752400"/>
                </a:lnTo>
                <a:lnTo>
                  <a:pt x="136800" y="619200"/>
                </a:lnTo>
                <a:lnTo>
                  <a:pt x="190800" y="338400"/>
                </a:lnTo>
                <a:lnTo>
                  <a:pt x="212400" y="136800"/>
                </a:lnTo>
                <a:lnTo>
                  <a:pt x="223200" y="46800"/>
                </a:lnTo>
                <a:lnTo>
                  <a:pt x="223200" y="28800"/>
                </a:lnTo>
                <a:lnTo>
                  <a:pt x="230400" y="14400"/>
                </a:lnTo>
                <a:lnTo>
                  <a:pt x="252000" y="0"/>
                </a:lnTo>
                <a:lnTo>
                  <a:pt x="266400" y="0"/>
                </a:lnTo>
                <a:lnTo>
                  <a:pt x="277200" y="7200"/>
                </a:lnTo>
                <a:lnTo>
                  <a:pt x="288000" y="25200"/>
                </a:lnTo>
                <a:lnTo>
                  <a:pt x="288000" y="46800"/>
                </a:lnTo>
                <a:lnTo>
                  <a:pt x="298800" y="248400"/>
                </a:lnTo>
                <a:lnTo>
                  <a:pt x="313200" y="414000"/>
                </a:lnTo>
                <a:lnTo>
                  <a:pt x="331200" y="522000"/>
                </a:lnTo>
                <a:lnTo>
                  <a:pt x="349200" y="590400"/>
                </a:lnTo>
                <a:lnTo>
                  <a:pt x="367200" y="626400"/>
                </a:lnTo>
                <a:lnTo>
                  <a:pt x="392400" y="655200"/>
                </a:lnTo>
                <a:lnTo>
                  <a:pt x="421200" y="669600"/>
                </a:lnTo>
                <a:lnTo>
                  <a:pt x="475200" y="6696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フリーフォーム 18"/>
          <p:cNvSpPr/>
          <p:nvPr/>
        </p:nvSpPr>
        <p:spPr bwMode="auto">
          <a:xfrm rot="1200000">
            <a:off x="5599235" y="1804988"/>
            <a:ext cx="391257" cy="400050"/>
          </a:xfrm>
          <a:custGeom>
            <a:avLst/>
            <a:gdLst>
              <a:gd name="connsiteX0" fmla="*/ 423862 w 423862"/>
              <a:gd name="connsiteY0" fmla="*/ 290513 h 400050"/>
              <a:gd name="connsiteX1" fmla="*/ 345281 w 423862"/>
              <a:gd name="connsiteY1" fmla="*/ 280988 h 400050"/>
              <a:gd name="connsiteX2" fmla="*/ 280987 w 423862"/>
              <a:gd name="connsiteY2" fmla="*/ 257175 h 400050"/>
              <a:gd name="connsiteX3" fmla="*/ 219075 w 423862"/>
              <a:gd name="connsiteY3" fmla="*/ 214313 h 400050"/>
              <a:gd name="connsiteX4" fmla="*/ 192881 w 423862"/>
              <a:gd name="connsiteY4" fmla="*/ 188119 h 400050"/>
              <a:gd name="connsiteX5" fmla="*/ 164306 w 423862"/>
              <a:gd name="connsiteY5" fmla="*/ 152400 h 400050"/>
              <a:gd name="connsiteX6" fmla="*/ 147637 w 423862"/>
              <a:gd name="connsiteY6" fmla="*/ 126206 h 400050"/>
              <a:gd name="connsiteX7" fmla="*/ 128587 w 423862"/>
              <a:gd name="connsiteY7" fmla="*/ 80963 h 400050"/>
              <a:gd name="connsiteX8" fmla="*/ 119062 w 423862"/>
              <a:gd name="connsiteY8" fmla="*/ 42863 h 400050"/>
              <a:gd name="connsiteX9" fmla="*/ 114300 w 423862"/>
              <a:gd name="connsiteY9" fmla="*/ 14288 h 400050"/>
              <a:gd name="connsiteX10" fmla="*/ 114300 w 423862"/>
              <a:gd name="connsiteY10" fmla="*/ 0 h 400050"/>
              <a:gd name="connsiteX11" fmla="*/ 0 w 423862"/>
              <a:gd name="connsiteY11" fmla="*/ 0 h 400050"/>
              <a:gd name="connsiteX12" fmla="*/ 2381 w 423862"/>
              <a:gd name="connsiteY12" fmla="*/ 28575 h 400050"/>
              <a:gd name="connsiteX13" fmla="*/ 9525 w 423862"/>
              <a:gd name="connsiteY13" fmla="*/ 71438 h 400050"/>
              <a:gd name="connsiteX14" fmla="*/ 21431 w 423862"/>
              <a:gd name="connsiteY14" fmla="*/ 116681 h 400050"/>
              <a:gd name="connsiteX15" fmla="*/ 35719 w 423862"/>
              <a:gd name="connsiteY15" fmla="*/ 152400 h 400050"/>
              <a:gd name="connsiteX16" fmla="*/ 59531 w 423862"/>
              <a:gd name="connsiteY16" fmla="*/ 195263 h 400050"/>
              <a:gd name="connsiteX17" fmla="*/ 83344 w 423862"/>
              <a:gd name="connsiteY17" fmla="*/ 230981 h 400050"/>
              <a:gd name="connsiteX18" fmla="*/ 123825 w 423862"/>
              <a:gd name="connsiteY18" fmla="*/ 280988 h 400050"/>
              <a:gd name="connsiteX19" fmla="*/ 166687 w 423862"/>
              <a:gd name="connsiteY19" fmla="*/ 316706 h 400050"/>
              <a:gd name="connsiteX20" fmla="*/ 207169 w 423862"/>
              <a:gd name="connsiteY20" fmla="*/ 350044 h 400050"/>
              <a:gd name="connsiteX21" fmla="*/ 261937 w 423862"/>
              <a:gd name="connsiteY21" fmla="*/ 373856 h 400050"/>
              <a:gd name="connsiteX22" fmla="*/ 311944 w 423862"/>
              <a:gd name="connsiteY22" fmla="*/ 390525 h 400050"/>
              <a:gd name="connsiteX23" fmla="*/ 366712 w 423862"/>
              <a:gd name="connsiteY23" fmla="*/ 397669 h 400050"/>
              <a:gd name="connsiteX24" fmla="*/ 411956 w 423862"/>
              <a:gd name="connsiteY24" fmla="*/ 400050 h 400050"/>
              <a:gd name="connsiteX25" fmla="*/ 423862 w 423862"/>
              <a:gd name="connsiteY25" fmla="*/ 400050 h 400050"/>
              <a:gd name="connsiteX26" fmla="*/ 423862 w 423862"/>
              <a:gd name="connsiteY26" fmla="*/ 290513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23862" h="400050">
                <a:moveTo>
                  <a:pt x="423862" y="290513"/>
                </a:moveTo>
                <a:lnTo>
                  <a:pt x="345281" y="280988"/>
                </a:lnTo>
                <a:lnTo>
                  <a:pt x="280987" y="257175"/>
                </a:lnTo>
                <a:lnTo>
                  <a:pt x="219075" y="214313"/>
                </a:lnTo>
                <a:lnTo>
                  <a:pt x="192881" y="188119"/>
                </a:lnTo>
                <a:lnTo>
                  <a:pt x="164306" y="152400"/>
                </a:lnTo>
                <a:lnTo>
                  <a:pt x="147637" y="126206"/>
                </a:lnTo>
                <a:lnTo>
                  <a:pt x="128587" y="80963"/>
                </a:lnTo>
                <a:lnTo>
                  <a:pt x="119062" y="42863"/>
                </a:lnTo>
                <a:lnTo>
                  <a:pt x="114300" y="14288"/>
                </a:lnTo>
                <a:lnTo>
                  <a:pt x="114300" y="0"/>
                </a:lnTo>
                <a:lnTo>
                  <a:pt x="0" y="0"/>
                </a:lnTo>
                <a:lnTo>
                  <a:pt x="2381" y="28575"/>
                </a:lnTo>
                <a:lnTo>
                  <a:pt x="9525" y="71438"/>
                </a:lnTo>
                <a:lnTo>
                  <a:pt x="21431" y="116681"/>
                </a:lnTo>
                <a:lnTo>
                  <a:pt x="35719" y="152400"/>
                </a:lnTo>
                <a:lnTo>
                  <a:pt x="59531" y="195263"/>
                </a:lnTo>
                <a:lnTo>
                  <a:pt x="83344" y="230981"/>
                </a:lnTo>
                <a:lnTo>
                  <a:pt x="123825" y="280988"/>
                </a:lnTo>
                <a:lnTo>
                  <a:pt x="166687" y="316706"/>
                </a:lnTo>
                <a:lnTo>
                  <a:pt x="207169" y="350044"/>
                </a:lnTo>
                <a:lnTo>
                  <a:pt x="261937" y="373856"/>
                </a:lnTo>
                <a:lnTo>
                  <a:pt x="311944" y="390525"/>
                </a:lnTo>
                <a:lnTo>
                  <a:pt x="366712" y="397669"/>
                </a:lnTo>
                <a:lnTo>
                  <a:pt x="411956" y="400050"/>
                </a:lnTo>
                <a:lnTo>
                  <a:pt x="423862" y="400050"/>
                </a:lnTo>
                <a:lnTo>
                  <a:pt x="423862" y="2905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" name="フリーフォーム 16"/>
          <p:cNvSpPr/>
          <p:nvPr/>
        </p:nvSpPr>
        <p:spPr bwMode="auto">
          <a:xfrm rot="1200000">
            <a:off x="5731120" y="1382714"/>
            <a:ext cx="391257" cy="458787"/>
          </a:xfrm>
          <a:custGeom>
            <a:avLst/>
            <a:gdLst>
              <a:gd name="connsiteX0" fmla="*/ 423862 w 423862"/>
              <a:gd name="connsiteY0" fmla="*/ 0 h 459581"/>
              <a:gd name="connsiteX1" fmla="*/ 364331 w 423862"/>
              <a:gd name="connsiteY1" fmla="*/ 2381 h 459581"/>
              <a:gd name="connsiteX2" fmla="*/ 319087 w 423862"/>
              <a:gd name="connsiteY2" fmla="*/ 11906 h 459581"/>
              <a:gd name="connsiteX3" fmla="*/ 261937 w 423862"/>
              <a:gd name="connsiteY3" fmla="*/ 30956 h 459581"/>
              <a:gd name="connsiteX4" fmla="*/ 223837 w 423862"/>
              <a:gd name="connsiteY4" fmla="*/ 47625 h 459581"/>
              <a:gd name="connsiteX5" fmla="*/ 192881 w 423862"/>
              <a:gd name="connsiteY5" fmla="*/ 64294 h 459581"/>
              <a:gd name="connsiteX6" fmla="*/ 169069 w 423862"/>
              <a:gd name="connsiteY6" fmla="*/ 80963 h 459581"/>
              <a:gd name="connsiteX7" fmla="*/ 135731 w 423862"/>
              <a:gd name="connsiteY7" fmla="*/ 109538 h 459581"/>
              <a:gd name="connsiteX8" fmla="*/ 102394 w 423862"/>
              <a:gd name="connsiteY8" fmla="*/ 147638 h 459581"/>
              <a:gd name="connsiteX9" fmla="*/ 73819 w 423862"/>
              <a:gd name="connsiteY9" fmla="*/ 185738 h 459581"/>
              <a:gd name="connsiteX10" fmla="*/ 45244 w 423862"/>
              <a:gd name="connsiteY10" fmla="*/ 233363 h 459581"/>
              <a:gd name="connsiteX11" fmla="*/ 28575 w 423862"/>
              <a:gd name="connsiteY11" fmla="*/ 273844 h 459581"/>
              <a:gd name="connsiteX12" fmla="*/ 9525 w 423862"/>
              <a:gd name="connsiteY12" fmla="*/ 345281 h 459581"/>
              <a:gd name="connsiteX13" fmla="*/ 4762 w 423862"/>
              <a:gd name="connsiteY13" fmla="*/ 390525 h 459581"/>
              <a:gd name="connsiteX14" fmla="*/ 2381 w 423862"/>
              <a:gd name="connsiteY14" fmla="*/ 435769 h 459581"/>
              <a:gd name="connsiteX15" fmla="*/ 0 w 423862"/>
              <a:gd name="connsiteY15" fmla="*/ 459581 h 459581"/>
              <a:gd name="connsiteX16" fmla="*/ 116681 w 423862"/>
              <a:gd name="connsiteY16" fmla="*/ 457200 h 459581"/>
              <a:gd name="connsiteX17" fmla="*/ 116681 w 423862"/>
              <a:gd name="connsiteY17" fmla="*/ 414338 h 459581"/>
              <a:gd name="connsiteX18" fmla="*/ 119062 w 423862"/>
              <a:gd name="connsiteY18" fmla="*/ 366713 h 459581"/>
              <a:gd name="connsiteX19" fmla="*/ 123825 w 423862"/>
              <a:gd name="connsiteY19" fmla="*/ 340519 h 459581"/>
              <a:gd name="connsiteX20" fmla="*/ 133350 w 423862"/>
              <a:gd name="connsiteY20" fmla="*/ 307181 h 459581"/>
              <a:gd name="connsiteX21" fmla="*/ 154781 w 423862"/>
              <a:gd name="connsiteY21" fmla="*/ 264319 h 459581"/>
              <a:gd name="connsiteX22" fmla="*/ 188119 w 423862"/>
              <a:gd name="connsiteY22" fmla="*/ 216694 h 459581"/>
              <a:gd name="connsiteX23" fmla="*/ 221456 w 423862"/>
              <a:gd name="connsiteY23" fmla="*/ 188119 h 459581"/>
              <a:gd name="connsiteX24" fmla="*/ 252412 w 423862"/>
              <a:gd name="connsiteY24" fmla="*/ 164306 h 459581"/>
              <a:gd name="connsiteX25" fmla="*/ 295275 w 423862"/>
              <a:gd name="connsiteY25" fmla="*/ 138113 h 459581"/>
              <a:gd name="connsiteX26" fmla="*/ 342900 w 423862"/>
              <a:gd name="connsiteY26" fmla="*/ 121444 h 459581"/>
              <a:gd name="connsiteX27" fmla="*/ 381000 w 423862"/>
              <a:gd name="connsiteY27" fmla="*/ 114300 h 459581"/>
              <a:gd name="connsiteX28" fmla="*/ 423862 w 423862"/>
              <a:gd name="connsiteY28" fmla="*/ 114300 h 459581"/>
              <a:gd name="connsiteX29" fmla="*/ 423862 w 423862"/>
              <a:gd name="connsiteY29" fmla="*/ 0 h 459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23862" h="459581">
                <a:moveTo>
                  <a:pt x="423862" y="0"/>
                </a:moveTo>
                <a:lnTo>
                  <a:pt x="364331" y="2381"/>
                </a:lnTo>
                <a:lnTo>
                  <a:pt x="319087" y="11906"/>
                </a:lnTo>
                <a:lnTo>
                  <a:pt x="261937" y="30956"/>
                </a:lnTo>
                <a:lnTo>
                  <a:pt x="223837" y="47625"/>
                </a:lnTo>
                <a:lnTo>
                  <a:pt x="192881" y="64294"/>
                </a:lnTo>
                <a:lnTo>
                  <a:pt x="169069" y="80963"/>
                </a:lnTo>
                <a:lnTo>
                  <a:pt x="135731" y="109538"/>
                </a:lnTo>
                <a:lnTo>
                  <a:pt x="102394" y="147638"/>
                </a:lnTo>
                <a:lnTo>
                  <a:pt x="73819" y="185738"/>
                </a:lnTo>
                <a:lnTo>
                  <a:pt x="45244" y="233363"/>
                </a:lnTo>
                <a:lnTo>
                  <a:pt x="28575" y="273844"/>
                </a:lnTo>
                <a:lnTo>
                  <a:pt x="9525" y="345281"/>
                </a:lnTo>
                <a:lnTo>
                  <a:pt x="4762" y="390525"/>
                </a:lnTo>
                <a:lnTo>
                  <a:pt x="2381" y="435769"/>
                </a:lnTo>
                <a:lnTo>
                  <a:pt x="0" y="459581"/>
                </a:lnTo>
                <a:lnTo>
                  <a:pt x="116681" y="457200"/>
                </a:lnTo>
                <a:lnTo>
                  <a:pt x="116681" y="414338"/>
                </a:lnTo>
                <a:lnTo>
                  <a:pt x="119062" y="366713"/>
                </a:lnTo>
                <a:lnTo>
                  <a:pt x="123825" y="340519"/>
                </a:lnTo>
                <a:lnTo>
                  <a:pt x="133350" y="307181"/>
                </a:lnTo>
                <a:lnTo>
                  <a:pt x="154781" y="264319"/>
                </a:lnTo>
                <a:lnTo>
                  <a:pt x="188119" y="216694"/>
                </a:lnTo>
                <a:lnTo>
                  <a:pt x="221456" y="188119"/>
                </a:lnTo>
                <a:lnTo>
                  <a:pt x="252412" y="164306"/>
                </a:lnTo>
                <a:lnTo>
                  <a:pt x="295275" y="138113"/>
                </a:lnTo>
                <a:lnTo>
                  <a:pt x="342900" y="121444"/>
                </a:lnTo>
                <a:lnTo>
                  <a:pt x="381000" y="114300"/>
                </a:lnTo>
                <a:lnTo>
                  <a:pt x="423862" y="114300"/>
                </a:lnTo>
                <a:lnTo>
                  <a:pt x="42386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" name="フリーフォーム 19"/>
          <p:cNvSpPr/>
          <p:nvPr/>
        </p:nvSpPr>
        <p:spPr bwMode="auto">
          <a:xfrm rot="1200000">
            <a:off x="6081347" y="1527176"/>
            <a:ext cx="413238" cy="460375"/>
          </a:xfrm>
          <a:custGeom>
            <a:avLst/>
            <a:gdLst>
              <a:gd name="connsiteX0" fmla="*/ 302419 w 447675"/>
              <a:gd name="connsiteY0" fmla="*/ 102394 h 459582"/>
              <a:gd name="connsiteX1" fmla="*/ 259557 w 447675"/>
              <a:gd name="connsiteY1" fmla="*/ 66675 h 459582"/>
              <a:gd name="connsiteX2" fmla="*/ 238125 w 447675"/>
              <a:gd name="connsiteY2" fmla="*/ 52388 h 459582"/>
              <a:gd name="connsiteX3" fmla="*/ 207169 w 447675"/>
              <a:gd name="connsiteY3" fmla="*/ 38100 h 459582"/>
              <a:gd name="connsiteX4" fmla="*/ 171450 w 447675"/>
              <a:gd name="connsiteY4" fmla="*/ 21432 h 459582"/>
              <a:gd name="connsiteX5" fmla="*/ 138113 w 447675"/>
              <a:gd name="connsiteY5" fmla="*/ 11907 h 459582"/>
              <a:gd name="connsiteX6" fmla="*/ 92869 w 447675"/>
              <a:gd name="connsiteY6" fmla="*/ 2382 h 459582"/>
              <a:gd name="connsiteX7" fmla="*/ 66675 w 447675"/>
              <a:gd name="connsiteY7" fmla="*/ 0 h 459582"/>
              <a:gd name="connsiteX8" fmla="*/ 47625 w 447675"/>
              <a:gd name="connsiteY8" fmla="*/ 0 h 459582"/>
              <a:gd name="connsiteX9" fmla="*/ 2382 w 447675"/>
              <a:gd name="connsiteY9" fmla="*/ 0 h 459582"/>
              <a:gd name="connsiteX10" fmla="*/ 0 w 447675"/>
              <a:gd name="connsiteY10" fmla="*/ 111919 h 459582"/>
              <a:gd name="connsiteX11" fmla="*/ 59532 w 447675"/>
              <a:gd name="connsiteY11" fmla="*/ 114300 h 459582"/>
              <a:gd name="connsiteX12" fmla="*/ 95250 w 447675"/>
              <a:gd name="connsiteY12" fmla="*/ 119063 h 459582"/>
              <a:gd name="connsiteX13" fmla="*/ 133350 w 447675"/>
              <a:gd name="connsiteY13" fmla="*/ 126207 h 459582"/>
              <a:gd name="connsiteX14" fmla="*/ 161925 w 447675"/>
              <a:gd name="connsiteY14" fmla="*/ 140494 h 459582"/>
              <a:gd name="connsiteX15" fmla="*/ 192882 w 447675"/>
              <a:gd name="connsiteY15" fmla="*/ 159544 h 459582"/>
              <a:gd name="connsiteX16" fmla="*/ 223838 w 447675"/>
              <a:gd name="connsiteY16" fmla="*/ 183357 h 459582"/>
              <a:gd name="connsiteX17" fmla="*/ 245269 w 447675"/>
              <a:gd name="connsiteY17" fmla="*/ 202407 h 459582"/>
              <a:gd name="connsiteX18" fmla="*/ 261938 w 447675"/>
              <a:gd name="connsiteY18" fmla="*/ 221457 h 459582"/>
              <a:gd name="connsiteX19" fmla="*/ 280988 w 447675"/>
              <a:gd name="connsiteY19" fmla="*/ 247650 h 459582"/>
              <a:gd name="connsiteX20" fmla="*/ 297657 w 447675"/>
              <a:gd name="connsiteY20" fmla="*/ 271463 h 459582"/>
              <a:gd name="connsiteX21" fmla="*/ 314325 w 447675"/>
              <a:gd name="connsiteY21" fmla="*/ 314325 h 459582"/>
              <a:gd name="connsiteX22" fmla="*/ 321469 w 447675"/>
              <a:gd name="connsiteY22" fmla="*/ 338138 h 459582"/>
              <a:gd name="connsiteX23" fmla="*/ 328613 w 447675"/>
              <a:gd name="connsiteY23" fmla="*/ 373857 h 459582"/>
              <a:gd name="connsiteX24" fmla="*/ 335757 w 447675"/>
              <a:gd name="connsiteY24" fmla="*/ 411957 h 459582"/>
              <a:gd name="connsiteX25" fmla="*/ 335757 w 447675"/>
              <a:gd name="connsiteY25" fmla="*/ 445294 h 459582"/>
              <a:gd name="connsiteX26" fmla="*/ 335757 w 447675"/>
              <a:gd name="connsiteY26" fmla="*/ 457200 h 459582"/>
              <a:gd name="connsiteX27" fmla="*/ 447675 w 447675"/>
              <a:gd name="connsiteY27" fmla="*/ 459582 h 459582"/>
              <a:gd name="connsiteX28" fmla="*/ 445294 w 447675"/>
              <a:gd name="connsiteY28" fmla="*/ 414338 h 459582"/>
              <a:gd name="connsiteX29" fmla="*/ 442913 w 447675"/>
              <a:gd name="connsiteY29" fmla="*/ 369094 h 459582"/>
              <a:gd name="connsiteX30" fmla="*/ 433388 w 447675"/>
              <a:gd name="connsiteY30" fmla="*/ 321469 h 459582"/>
              <a:gd name="connsiteX31" fmla="*/ 423863 w 447675"/>
              <a:gd name="connsiteY31" fmla="*/ 288132 h 459582"/>
              <a:gd name="connsiteX32" fmla="*/ 414338 w 447675"/>
              <a:gd name="connsiteY32" fmla="*/ 254794 h 459582"/>
              <a:gd name="connsiteX33" fmla="*/ 390525 w 447675"/>
              <a:gd name="connsiteY33" fmla="*/ 214313 h 459582"/>
              <a:gd name="connsiteX34" fmla="*/ 369094 w 447675"/>
              <a:gd name="connsiteY34" fmla="*/ 178594 h 459582"/>
              <a:gd name="connsiteX35" fmla="*/ 350044 w 447675"/>
              <a:gd name="connsiteY35" fmla="*/ 154782 h 459582"/>
              <a:gd name="connsiteX36" fmla="*/ 338138 w 447675"/>
              <a:gd name="connsiteY36" fmla="*/ 138113 h 459582"/>
              <a:gd name="connsiteX37" fmla="*/ 302419 w 447675"/>
              <a:gd name="connsiteY37" fmla="*/ 102394 h 4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47675" h="459582">
                <a:moveTo>
                  <a:pt x="302419" y="102394"/>
                </a:moveTo>
                <a:lnTo>
                  <a:pt x="259557" y="66675"/>
                </a:lnTo>
                <a:lnTo>
                  <a:pt x="238125" y="52388"/>
                </a:lnTo>
                <a:lnTo>
                  <a:pt x="207169" y="38100"/>
                </a:lnTo>
                <a:lnTo>
                  <a:pt x="171450" y="21432"/>
                </a:lnTo>
                <a:lnTo>
                  <a:pt x="138113" y="11907"/>
                </a:lnTo>
                <a:lnTo>
                  <a:pt x="92869" y="2382"/>
                </a:lnTo>
                <a:lnTo>
                  <a:pt x="66675" y="0"/>
                </a:lnTo>
                <a:lnTo>
                  <a:pt x="47625" y="0"/>
                </a:lnTo>
                <a:lnTo>
                  <a:pt x="2382" y="0"/>
                </a:lnTo>
                <a:lnTo>
                  <a:pt x="0" y="111919"/>
                </a:lnTo>
                <a:lnTo>
                  <a:pt x="59532" y="114300"/>
                </a:lnTo>
                <a:lnTo>
                  <a:pt x="95250" y="119063"/>
                </a:lnTo>
                <a:lnTo>
                  <a:pt x="133350" y="126207"/>
                </a:lnTo>
                <a:lnTo>
                  <a:pt x="161925" y="140494"/>
                </a:lnTo>
                <a:lnTo>
                  <a:pt x="192882" y="159544"/>
                </a:lnTo>
                <a:lnTo>
                  <a:pt x="223838" y="183357"/>
                </a:lnTo>
                <a:lnTo>
                  <a:pt x="245269" y="202407"/>
                </a:lnTo>
                <a:lnTo>
                  <a:pt x="261938" y="221457"/>
                </a:lnTo>
                <a:lnTo>
                  <a:pt x="280988" y="247650"/>
                </a:lnTo>
                <a:lnTo>
                  <a:pt x="297657" y="271463"/>
                </a:lnTo>
                <a:lnTo>
                  <a:pt x="314325" y="314325"/>
                </a:lnTo>
                <a:lnTo>
                  <a:pt x="321469" y="338138"/>
                </a:lnTo>
                <a:lnTo>
                  <a:pt x="328613" y="373857"/>
                </a:lnTo>
                <a:lnTo>
                  <a:pt x="335757" y="411957"/>
                </a:lnTo>
                <a:lnTo>
                  <a:pt x="335757" y="445294"/>
                </a:lnTo>
                <a:lnTo>
                  <a:pt x="335757" y="457200"/>
                </a:lnTo>
                <a:lnTo>
                  <a:pt x="447675" y="459582"/>
                </a:lnTo>
                <a:lnTo>
                  <a:pt x="445294" y="414338"/>
                </a:lnTo>
                <a:lnTo>
                  <a:pt x="442913" y="369094"/>
                </a:lnTo>
                <a:lnTo>
                  <a:pt x="433388" y="321469"/>
                </a:lnTo>
                <a:lnTo>
                  <a:pt x="423863" y="288132"/>
                </a:lnTo>
                <a:lnTo>
                  <a:pt x="414338" y="254794"/>
                </a:lnTo>
                <a:lnTo>
                  <a:pt x="390525" y="214313"/>
                </a:lnTo>
                <a:lnTo>
                  <a:pt x="369094" y="178594"/>
                </a:lnTo>
                <a:lnTo>
                  <a:pt x="350044" y="154782"/>
                </a:lnTo>
                <a:lnTo>
                  <a:pt x="338138" y="138113"/>
                </a:lnTo>
                <a:lnTo>
                  <a:pt x="302419" y="1023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2" name="フリーフォーム 21"/>
          <p:cNvSpPr/>
          <p:nvPr/>
        </p:nvSpPr>
        <p:spPr bwMode="auto">
          <a:xfrm rot="1200000">
            <a:off x="5955323" y="1941513"/>
            <a:ext cx="405912" cy="406400"/>
          </a:xfrm>
          <a:custGeom>
            <a:avLst/>
            <a:gdLst>
              <a:gd name="connsiteX0" fmla="*/ 202406 w 440531"/>
              <a:gd name="connsiteY0" fmla="*/ 235744 h 407194"/>
              <a:gd name="connsiteX1" fmla="*/ 240506 w 440531"/>
              <a:gd name="connsiteY1" fmla="*/ 202407 h 407194"/>
              <a:gd name="connsiteX2" fmla="*/ 261937 w 440531"/>
              <a:gd name="connsiteY2" fmla="*/ 178594 h 407194"/>
              <a:gd name="connsiteX3" fmla="*/ 276225 w 440531"/>
              <a:gd name="connsiteY3" fmla="*/ 161925 h 407194"/>
              <a:gd name="connsiteX4" fmla="*/ 288131 w 440531"/>
              <a:gd name="connsiteY4" fmla="*/ 142875 h 407194"/>
              <a:gd name="connsiteX5" fmla="*/ 302419 w 440531"/>
              <a:gd name="connsiteY5" fmla="*/ 116682 h 407194"/>
              <a:gd name="connsiteX6" fmla="*/ 311944 w 440531"/>
              <a:gd name="connsiteY6" fmla="*/ 95250 h 407194"/>
              <a:gd name="connsiteX7" fmla="*/ 321469 w 440531"/>
              <a:gd name="connsiteY7" fmla="*/ 71438 h 407194"/>
              <a:gd name="connsiteX8" fmla="*/ 328612 w 440531"/>
              <a:gd name="connsiteY8" fmla="*/ 45244 h 407194"/>
              <a:gd name="connsiteX9" fmla="*/ 330994 w 440531"/>
              <a:gd name="connsiteY9" fmla="*/ 26194 h 407194"/>
              <a:gd name="connsiteX10" fmla="*/ 330994 w 440531"/>
              <a:gd name="connsiteY10" fmla="*/ 14288 h 407194"/>
              <a:gd name="connsiteX11" fmla="*/ 330994 w 440531"/>
              <a:gd name="connsiteY11" fmla="*/ 0 h 407194"/>
              <a:gd name="connsiteX12" fmla="*/ 438150 w 440531"/>
              <a:gd name="connsiteY12" fmla="*/ 2382 h 407194"/>
              <a:gd name="connsiteX13" fmla="*/ 440531 w 440531"/>
              <a:gd name="connsiteY13" fmla="*/ 2382 h 407194"/>
              <a:gd name="connsiteX14" fmla="*/ 440531 w 440531"/>
              <a:gd name="connsiteY14" fmla="*/ 38100 h 407194"/>
              <a:gd name="connsiteX15" fmla="*/ 435769 w 440531"/>
              <a:gd name="connsiteY15" fmla="*/ 61913 h 407194"/>
              <a:gd name="connsiteX16" fmla="*/ 431006 w 440531"/>
              <a:gd name="connsiteY16" fmla="*/ 92869 h 407194"/>
              <a:gd name="connsiteX17" fmla="*/ 421481 w 440531"/>
              <a:gd name="connsiteY17" fmla="*/ 126207 h 407194"/>
              <a:gd name="connsiteX18" fmla="*/ 404812 w 440531"/>
              <a:gd name="connsiteY18" fmla="*/ 166688 h 407194"/>
              <a:gd name="connsiteX19" fmla="*/ 381000 w 440531"/>
              <a:gd name="connsiteY19" fmla="*/ 204788 h 407194"/>
              <a:gd name="connsiteX20" fmla="*/ 350044 w 440531"/>
              <a:gd name="connsiteY20" fmla="*/ 252413 h 407194"/>
              <a:gd name="connsiteX21" fmla="*/ 316706 w 440531"/>
              <a:gd name="connsiteY21" fmla="*/ 285750 h 407194"/>
              <a:gd name="connsiteX22" fmla="*/ 283369 w 440531"/>
              <a:gd name="connsiteY22" fmla="*/ 316707 h 407194"/>
              <a:gd name="connsiteX23" fmla="*/ 252412 w 440531"/>
              <a:gd name="connsiteY23" fmla="*/ 342900 h 407194"/>
              <a:gd name="connsiteX24" fmla="*/ 211931 w 440531"/>
              <a:gd name="connsiteY24" fmla="*/ 366713 h 407194"/>
              <a:gd name="connsiteX25" fmla="*/ 173831 w 440531"/>
              <a:gd name="connsiteY25" fmla="*/ 383382 h 407194"/>
              <a:gd name="connsiteX26" fmla="*/ 128587 w 440531"/>
              <a:gd name="connsiteY26" fmla="*/ 392907 h 407194"/>
              <a:gd name="connsiteX27" fmla="*/ 90487 w 440531"/>
              <a:gd name="connsiteY27" fmla="*/ 400050 h 407194"/>
              <a:gd name="connsiteX28" fmla="*/ 69056 w 440531"/>
              <a:gd name="connsiteY28" fmla="*/ 402432 h 407194"/>
              <a:gd name="connsiteX29" fmla="*/ 50006 w 440531"/>
              <a:gd name="connsiteY29" fmla="*/ 404813 h 407194"/>
              <a:gd name="connsiteX30" fmla="*/ 33337 w 440531"/>
              <a:gd name="connsiteY30" fmla="*/ 404813 h 407194"/>
              <a:gd name="connsiteX31" fmla="*/ 2381 w 440531"/>
              <a:gd name="connsiteY31" fmla="*/ 407194 h 407194"/>
              <a:gd name="connsiteX32" fmla="*/ 0 w 440531"/>
              <a:gd name="connsiteY32" fmla="*/ 295275 h 407194"/>
              <a:gd name="connsiteX33" fmla="*/ 26194 w 440531"/>
              <a:gd name="connsiteY33" fmla="*/ 297657 h 407194"/>
              <a:gd name="connsiteX34" fmla="*/ 52387 w 440531"/>
              <a:gd name="connsiteY34" fmla="*/ 292894 h 407194"/>
              <a:gd name="connsiteX35" fmla="*/ 97631 w 440531"/>
              <a:gd name="connsiteY35" fmla="*/ 288132 h 407194"/>
              <a:gd name="connsiteX36" fmla="*/ 126206 w 440531"/>
              <a:gd name="connsiteY36" fmla="*/ 280988 h 407194"/>
              <a:gd name="connsiteX37" fmla="*/ 152400 w 440531"/>
              <a:gd name="connsiteY37" fmla="*/ 271463 h 407194"/>
              <a:gd name="connsiteX38" fmla="*/ 202406 w 440531"/>
              <a:gd name="connsiteY38" fmla="*/ 235744 h 407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40531" h="407194">
                <a:moveTo>
                  <a:pt x="202406" y="235744"/>
                </a:moveTo>
                <a:lnTo>
                  <a:pt x="240506" y="202407"/>
                </a:lnTo>
                <a:lnTo>
                  <a:pt x="261937" y="178594"/>
                </a:lnTo>
                <a:lnTo>
                  <a:pt x="276225" y="161925"/>
                </a:lnTo>
                <a:lnTo>
                  <a:pt x="288131" y="142875"/>
                </a:lnTo>
                <a:lnTo>
                  <a:pt x="302419" y="116682"/>
                </a:lnTo>
                <a:lnTo>
                  <a:pt x="311944" y="95250"/>
                </a:lnTo>
                <a:lnTo>
                  <a:pt x="321469" y="71438"/>
                </a:lnTo>
                <a:lnTo>
                  <a:pt x="328612" y="45244"/>
                </a:lnTo>
                <a:lnTo>
                  <a:pt x="330994" y="26194"/>
                </a:lnTo>
                <a:lnTo>
                  <a:pt x="330994" y="14288"/>
                </a:lnTo>
                <a:lnTo>
                  <a:pt x="330994" y="0"/>
                </a:lnTo>
                <a:lnTo>
                  <a:pt x="438150" y="2382"/>
                </a:lnTo>
                <a:lnTo>
                  <a:pt x="440531" y="2382"/>
                </a:lnTo>
                <a:lnTo>
                  <a:pt x="440531" y="38100"/>
                </a:lnTo>
                <a:lnTo>
                  <a:pt x="435769" y="61913"/>
                </a:lnTo>
                <a:lnTo>
                  <a:pt x="431006" y="92869"/>
                </a:lnTo>
                <a:lnTo>
                  <a:pt x="421481" y="126207"/>
                </a:lnTo>
                <a:lnTo>
                  <a:pt x="404812" y="166688"/>
                </a:lnTo>
                <a:lnTo>
                  <a:pt x="381000" y="204788"/>
                </a:lnTo>
                <a:lnTo>
                  <a:pt x="350044" y="252413"/>
                </a:lnTo>
                <a:lnTo>
                  <a:pt x="316706" y="285750"/>
                </a:lnTo>
                <a:lnTo>
                  <a:pt x="283369" y="316707"/>
                </a:lnTo>
                <a:lnTo>
                  <a:pt x="252412" y="342900"/>
                </a:lnTo>
                <a:lnTo>
                  <a:pt x="211931" y="366713"/>
                </a:lnTo>
                <a:lnTo>
                  <a:pt x="173831" y="383382"/>
                </a:lnTo>
                <a:lnTo>
                  <a:pt x="128587" y="392907"/>
                </a:lnTo>
                <a:lnTo>
                  <a:pt x="90487" y="400050"/>
                </a:lnTo>
                <a:lnTo>
                  <a:pt x="69056" y="402432"/>
                </a:lnTo>
                <a:lnTo>
                  <a:pt x="50006" y="404813"/>
                </a:lnTo>
                <a:lnTo>
                  <a:pt x="33337" y="404813"/>
                </a:lnTo>
                <a:lnTo>
                  <a:pt x="2381" y="407194"/>
                </a:lnTo>
                <a:cubicBezTo>
                  <a:pt x="1587" y="369888"/>
                  <a:pt x="794" y="332581"/>
                  <a:pt x="0" y="295275"/>
                </a:cubicBezTo>
                <a:lnTo>
                  <a:pt x="26194" y="297657"/>
                </a:lnTo>
                <a:lnTo>
                  <a:pt x="52387" y="292894"/>
                </a:lnTo>
                <a:lnTo>
                  <a:pt x="97631" y="288132"/>
                </a:lnTo>
                <a:lnTo>
                  <a:pt x="126206" y="280988"/>
                </a:lnTo>
                <a:lnTo>
                  <a:pt x="152400" y="271463"/>
                </a:lnTo>
                <a:lnTo>
                  <a:pt x="202406" y="2357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3" grpId="0" animBg="1"/>
      <p:bldP spid="25" grpId="0" animBg="1"/>
      <p:bldP spid="24" grpId="0" animBg="1"/>
      <p:bldP spid="19" grpId="0" animBg="1"/>
      <p:bldP spid="17" grpId="0" animBg="1"/>
      <p:bldP spid="20" grpId="0" animBg="1"/>
      <p:bldP spid="2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/>
          <p:nvPr/>
        </p:nvSpPr>
        <p:spPr>
          <a:xfrm rot="18900000">
            <a:off x="2206870" y="2373314"/>
            <a:ext cx="2294792" cy="871537"/>
          </a:xfrm>
          <a:custGeom>
            <a:avLst/>
            <a:gdLst>
              <a:gd name="connsiteX0" fmla="*/ 954882 w 2486025"/>
              <a:gd name="connsiteY0" fmla="*/ 702468 h 871537"/>
              <a:gd name="connsiteX1" fmla="*/ 1200150 w 2486025"/>
              <a:gd name="connsiteY1" fmla="*/ 657225 h 871537"/>
              <a:gd name="connsiteX2" fmla="*/ 1431132 w 2486025"/>
              <a:gd name="connsiteY2" fmla="*/ 602456 h 871537"/>
              <a:gd name="connsiteX3" fmla="*/ 1733550 w 2486025"/>
              <a:gd name="connsiteY3" fmla="*/ 509587 h 871537"/>
              <a:gd name="connsiteX4" fmla="*/ 1978819 w 2486025"/>
              <a:gd name="connsiteY4" fmla="*/ 421481 h 871537"/>
              <a:gd name="connsiteX5" fmla="*/ 2100263 w 2486025"/>
              <a:gd name="connsiteY5" fmla="*/ 364331 h 871537"/>
              <a:gd name="connsiteX6" fmla="*/ 2207419 w 2486025"/>
              <a:gd name="connsiteY6" fmla="*/ 302418 h 871537"/>
              <a:gd name="connsiteX7" fmla="*/ 2276475 w 2486025"/>
              <a:gd name="connsiteY7" fmla="*/ 247650 h 871537"/>
              <a:gd name="connsiteX8" fmla="*/ 2309813 w 2486025"/>
              <a:gd name="connsiteY8" fmla="*/ 209550 h 871537"/>
              <a:gd name="connsiteX9" fmla="*/ 2326482 w 2486025"/>
              <a:gd name="connsiteY9" fmla="*/ 180975 h 871537"/>
              <a:gd name="connsiteX10" fmla="*/ 2340769 w 2486025"/>
              <a:gd name="connsiteY10" fmla="*/ 145256 h 871537"/>
              <a:gd name="connsiteX11" fmla="*/ 2350294 w 2486025"/>
              <a:gd name="connsiteY11" fmla="*/ 107156 h 871537"/>
              <a:gd name="connsiteX12" fmla="*/ 2359819 w 2486025"/>
              <a:gd name="connsiteY12" fmla="*/ 64293 h 871537"/>
              <a:gd name="connsiteX13" fmla="*/ 2362200 w 2486025"/>
              <a:gd name="connsiteY13" fmla="*/ 30956 h 871537"/>
              <a:gd name="connsiteX14" fmla="*/ 2366963 w 2486025"/>
              <a:gd name="connsiteY14" fmla="*/ 16668 h 871537"/>
              <a:gd name="connsiteX15" fmla="*/ 2371725 w 2486025"/>
              <a:gd name="connsiteY15" fmla="*/ 7143 h 871537"/>
              <a:gd name="connsiteX16" fmla="*/ 2383632 w 2486025"/>
              <a:gd name="connsiteY16" fmla="*/ 0 h 871537"/>
              <a:gd name="connsiteX17" fmla="*/ 2397919 w 2486025"/>
              <a:gd name="connsiteY17" fmla="*/ 0 h 871537"/>
              <a:gd name="connsiteX18" fmla="*/ 2419350 w 2486025"/>
              <a:gd name="connsiteY18" fmla="*/ 21431 h 871537"/>
              <a:gd name="connsiteX19" fmla="*/ 2436019 w 2486025"/>
              <a:gd name="connsiteY19" fmla="*/ 42862 h 871537"/>
              <a:gd name="connsiteX20" fmla="*/ 2440782 w 2486025"/>
              <a:gd name="connsiteY20" fmla="*/ 52387 h 871537"/>
              <a:gd name="connsiteX21" fmla="*/ 2447925 w 2486025"/>
              <a:gd name="connsiteY21" fmla="*/ 71437 h 871537"/>
              <a:gd name="connsiteX22" fmla="*/ 2457450 w 2486025"/>
              <a:gd name="connsiteY22" fmla="*/ 102393 h 871537"/>
              <a:gd name="connsiteX23" fmla="*/ 2474119 w 2486025"/>
              <a:gd name="connsiteY23" fmla="*/ 173831 h 871537"/>
              <a:gd name="connsiteX24" fmla="*/ 2483644 w 2486025"/>
              <a:gd name="connsiteY24" fmla="*/ 245268 h 871537"/>
              <a:gd name="connsiteX25" fmla="*/ 2486025 w 2486025"/>
              <a:gd name="connsiteY25" fmla="*/ 300037 h 871537"/>
              <a:gd name="connsiteX26" fmla="*/ 2481263 w 2486025"/>
              <a:gd name="connsiteY26" fmla="*/ 390525 h 871537"/>
              <a:gd name="connsiteX27" fmla="*/ 2466975 w 2486025"/>
              <a:gd name="connsiteY27" fmla="*/ 492918 h 871537"/>
              <a:gd name="connsiteX28" fmla="*/ 2457450 w 2486025"/>
              <a:gd name="connsiteY28" fmla="*/ 547687 h 871537"/>
              <a:gd name="connsiteX29" fmla="*/ 2452688 w 2486025"/>
              <a:gd name="connsiteY29" fmla="*/ 561975 h 871537"/>
              <a:gd name="connsiteX30" fmla="*/ 2445544 w 2486025"/>
              <a:gd name="connsiteY30" fmla="*/ 571500 h 871537"/>
              <a:gd name="connsiteX31" fmla="*/ 2433638 w 2486025"/>
              <a:gd name="connsiteY31" fmla="*/ 581025 h 871537"/>
              <a:gd name="connsiteX32" fmla="*/ 2412207 w 2486025"/>
              <a:gd name="connsiteY32" fmla="*/ 592931 h 871537"/>
              <a:gd name="connsiteX33" fmla="*/ 2393157 w 2486025"/>
              <a:gd name="connsiteY33" fmla="*/ 597693 h 871537"/>
              <a:gd name="connsiteX34" fmla="*/ 2371725 w 2486025"/>
              <a:gd name="connsiteY34" fmla="*/ 597693 h 871537"/>
              <a:gd name="connsiteX35" fmla="*/ 2352675 w 2486025"/>
              <a:gd name="connsiteY35" fmla="*/ 595312 h 871537"/>
              <a:gd name="connsiteX36" fmla="*/ 2331244 w 2486025"/>
              <a:gd name="connsiteY36" fmla="*/ 595312 h 871537"/>
              <a:gd name="connsiteX37" fmla="*/ 2307432 w 2486025"/>
              <a:gd name="connsiteY37" fmla="*/ 592931 h 871537"/>
              <a:gd name="connsiteX38" fmla="*/ 2293144 w 2486025"/>
              <a:gd name="connsiteY38" fmla="*/ 590550 h 871537"/>
              <a:gd name="connsiteX39" fmla="*/ 2276475 w 2486025"/>
              <a:gd name="connsiteY39" fmla="*/ 590550 h 871537"/>
              <a:gd name="connsiteX40" fmla="*/ 2247900 w 2486025"/>
              <a:gd name="connsiteY40" fmla="*/ 600075 h 871537"/>
              <a:gd name="connsiteX41" fmla="*/ 2090738 w 2486025"/>
              <a:gd name="connsiteY41" fmla="*/ 654843 h 871537"/>
              <a:gd name="connsiteX42" fmla="*/ 1947863 w 2486025"/>
              <a:gd name="connsiteY42" fmla="*/ 697706 h 871537"/>
              <a:gd name="connsiteX43" fmla="*/ 1774032 w 2486025"/>
              <a:gd name="connsiteY43" fmla="*/ 742950 h 871537"/>
              <a:gd name="connsiteX44" fmla="*/ 1638300 w 2486025"/>
              <a:gd name="connsiteY44" fmla="*/ 773906 h 871537"/>
              <a:gd name="connsiteX45" fmla="*/ 1466850 w 2486025"/>
              <a:gd name="connsiteY45" fmla="*/ 807243 h 871537"/>
              <a:gd name="connsiteX46" fmla="*/ 1209675 w 2486025"/>
              <a:gd name="connsiteY46" fmla="*/ 842962 h 871537"/>
              <a:gd name="connsiteX47" fmla="*/ 1000125 w 2486025"/>
              <a:gd name="connsiteY47" fmla="*/ 857250 h 871537"/>
              <a:gd name="connsiteX48" fmla="*/ 754857 w 2486025"/>
              <a:gd name="connsiteY48" fmla="*/ 871537 h 871537"/>
              <a:gd name="connsiteX49" fmla="*/ 597694 w 2486025"/>
              <a:gd name="connsiteY49" fmla="*/ 871537 h 871537"/>
              <a:gd name="connsiteX50" fmla="*/ 516732 w 2486025"/>
              <a:gd name="connsiteY50" fmla="*/ 869156 h 871537"/>
              <a:gd name="connsiteX51" fmla="*/ 328613 w 2486025"/>
              <a:gd name="connsiteY51" fmla="*/ 854868 h 871537"/>
              <a:gd name="connsiteX52" fmla="*/ 114300 w 2486025"/>
              <a:gd name="connsiteY52" fmla="*/ 823912 h 871537"/>
              <a:gd name="connsiteX53" fmla="*/ 47625 w 2486025"/>
              <a:gd name="connsiteY53" fmla="*/ 812006 h 871537"/>
              <a:gd name="connsiteX54" fmla="*/ 23813 w 2486025"/>
              <a:gd name="connsiteY54" fmla="*/ 802481 h 871537"/>
              <a:gd name="connsiteX55" fmla="*/ 11907 w 2486025"/>
              <a:gd name="connsiteY55" fmla="*/ 795337 h 871537"/>
              <a:gd name="connsiteX56" fmla="*/ 4763 w 2486025"/>
              <a:gd name="connsiteY56" fmla="*/ 788193 h 871537"/>
              <a:gd name="connsiteX57" fmla="*/ 0 w 2486025"/>
              <a:gd name="connsiteY57" fmla="*/ 778668 h 871537"/>
              <a:gd name="connsiteX58" fmla="*/ 2382 w 2486025"/>
              <a:gd name="connsiteY58" fmla="*/ 769143 h 871537"/>
              <a:gd name="connsiteX59" fmla="*/ 16669 w 2486025"/>
              <a:gd name="connsiteY59" fmla="*/ 754856 h 871537"/>
              <a:gd name="connsiteX60" fmla="*/ 35719 w 2486025"/>
              <a:gd name="connsiteY60" fmla="*/ 747712 h 871537"/>
              <a:gd name="connsiteX61" fmla="*/ 54769 w 2486025"/>
              <a:gd name="connsiteY61" fmla="*/ 747712 h 871537"/>
              <a:gd name="connsiteX62" fmla="*/ 97632 w 2486025"/>
              <a:gd name="connsiteY62" fmla="*/ 750093 h 871537"/>
              <a:gd name="connsiteX63" fmla="*/ 340519 w 2486025"/>
              <a:gd name="connsiteY63" fmla="*/ 757237 h 871537"/>
              <a:gd name="connsiteX64" fmla="*/ 526257 w 2486025"/>
              <a:gd name="connsiteY64" fmla="*/ 747712 h 871537"/>
              <a:gd name="connsiteX65" fmla="*/ 769144 w 2486025"/>
              <a:gd name="connsiteY65" fmla="*/ 731043 h 871537"/>
              <a:gd name="connsiteX66" fmla="*/ 954882 w 2486025"/>
              <a:gd name="connsiteY66" fmla="*/ 702468 h 871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2486025" h="871537">
                <a:moveTo>
                  <a:pt x="954882" y="702468"/>
                </a:moveTo>
                <a:lnTo>
                  <a:pt x="1200150" y="657225"/>
                </a:lnTo>
                <a:lnTo>
                  <a:pt x="1431132" y="602456"/>
                </a:lnTo>
                <a:lnTo>
                  <a:pt x="1733550" y="509587"/>
                </a:lnTo>
                <a:lnTo>
                  <a:pt x="1978819" y="421481"/>
                </a:lnTo>
                <a:lnTo>
                  <a:pt x="2100263" y="364331"/>
                </a:lnTo>
                <a:lnTo>
                  <a:pt x="2207419" y="302418"/>
                </a:lnTo>
                <a:lnTo>
                  <a:pt x="2276475" y="247650"/>
                </a:lnTo>
                <a:lnTo>
                  <a:pt x="2309813" y="209550"/>
                </a:lnTo>
                <a:lnTo>
                  <a:pt x="2326482" y="180975"/>
                </a:lnTo>
                <a:lnTo>
                  <a:pt x="2340769" y="145256"/>
                </a:lnTo>
                <a:lnTo>
                  <a:pt x="2350294" y="107156"/>
                </a:lnTo>
                <a:lnTo>
                  <a:pt x="2359819" y="64293"/>
                </a:lnTo>
                <a:lnTo>
                  <a:pt x="2362200" y="30956"/>
                </a:lnTo>
                <a:lnTo>
                  <a:pt x="2366963" y="16668"/>
                </a:lnTo>
                <a:lnTo>
                  <a:pt x="2371725" y="7143"/>
                </a:lnTo>
                <a:lnTo>
                  <a:pt x="2383632" y="0"/>
                </a:lnTo>
                <a:lnTo>
                  <a:pt x="2397919" y="0"/>
                </a:lnTo>
                <a:lnTo>
                  <a:pt x="2419350" y="21431"/>
                </a:lnTo>
                <a:lnTo>
                  <a:pt x="2436019" y="42862"/>
                </a:lnTo>
                <a:lnTo>
                  <a:pt x="2440782" y="52387"/>
                </a:lnTo>
                <a:lnTo>
                  <a:pt x="2447925" y="71437"/>
                </a:lnTo>
                <a:lnTo>
                  <a:pt x="2457450" y="102393"/>
                </a:lnTo>
                <a:lnTo>
                  <a:pt x="2474119" y="173831"/>
                </a:lnTo>
                <a:lnTo>
                  <a:pt x="2483644" y="245268"/>
                </a:lnTo>
                <a:cubicBezTo>
                  <a:pt x="2484438" y="263524"/>
                  <a:pt x="2485231" y="281781"/>
                  <a:pt x="2486025" y="300037"/>
                </a:cubicBezTo>
                <a:lnTo>
                  <a:pt x="2481263" y="390525"/>
                </a:lnTo>
                <a:lnTo>
                  <a:pt x="2466975" y="492918"/>
                </a:lnTo>
                <a:lnTo>
                  <a:pt x="2457450" y="547687"/>
                </a:lnTo>
                <a:lnTo>
                  <a:pt x="2452688" y="561975"/>
                </a:lnTo>
                <a:lnTo>
                  <a:pt x="2445544" y="571500"/>
                </a:lnTo>
                <a:lnTo>
                  <a:pt x="2433638" y="581025"/>
                </a:lnTo>
                <a:lnTo>
                  <a:pt x="2412207" y="592931"/>
                </a:lnTo>
                <a:lnTo>
                  <a:pt x="2393157" y="597693"/>
                </a:lnTo>
                <a:lnTo>
                  <a:pt x="2371725" y="597693"/>
                </a:lnTo>
                <a:lnTo>
                  <a:pt x="2352675" y="595312"/>
                </a:lnTo>
                <a:lnTo>
                  <a:pt x="2331244" y="595312"/>
                </a:lnTo>
                <a:lnTo>
                  <a:pt x="2307432" y="592931"/>
                </a:lnTo>
                <a:lnTo>
                  <a:pt x="2293144" y="590550"/>
                </a:lnTo>
                <a:lnTo>
                  <a:pt x="2276475" y="590550"/>
                </a:lnTo>
                <a:lnTo>
                  <a:pt x="2247900" y="600075"/>
                </a:lnTo>
                <a:lnTo>
                  <a:pt x="2090738" y="654843"/>
                </a:lnTo>
                <a:lnTo>
                  <a:pt x="1947863" y="697706"/>
                </a:lnTo>
                <a:lnTo>
                  <a:pt x="1774032" y="742950"/>
                </a:lnTo>
                <a:lnTo>
                  <a:pt x="1638300" y="773906"/>
                </a:lnTo>
                <a:lnTo>
                  <a:pt x="1466850" y="807243"/>
                </a:lnTo>
                <a:lnTo>
                  <a:pt x="1209675" y="842962"/>
                </a:lnTo>
                <a:lnTo>
                  <a:pt x="1000125" y="857250"/>
                </a:lnTo>
                <a:lnTo>
                  <a:pt x="754857" y="871537"/>
                </a:lnTo>
                <a:lnTo>
                  <a:pt x="597694" y="871537"/>
                </a:lnTo>
                <a:lnTo>
                  <a:pt x="516732" y="869156"/>
                </a:lnTo>
                <a:lnTo>
                  <a:pt x="328613" y="854868"/>
                </a:lnTo>
                <a:lnTo>
                  <a:pt x="114300" y="823912"/>
                </a:lnTo>
                <a:lnTo>
                  <a:pt x="47625" y="812006"/>
                </a:lnTo>
                <a:lnTo>
                  <a:pt x="23813" y="802481"/>
                </a:lnTo>
                <a:lnTo>
                  <a:pt x="11907" y="795337"/>
                </a:lnTo>
                <a:lnTo>
                  <a:pt x="4763" y="788193"/>
                </a:lnTo>
                <a:lnTo>
                  <a:pt x="0" y="778668"/>
                </a:lnTo>
                <a:lnTo>
                  <a:pt x="2382" y="769143"/>
                </a:lnTo>
                <a:lnTo>
                  <a:pt x="16669" y="754856"/>
                </a:lnTo>
                <a:lnTo>
                  <a:pt x="35719" y="747712"/>
                </a:lnTo>
                <a:lnTo>
                  <a:pt x="54769" y="747712"/>
                </a:lnTo>
                <a:lnTo>
                  <a:pt x="97632" y="750093"/>
                </a:lnTo>
                <a:lnTo>
                  <a:pt x="340519" y="757237"/>
                </a:lnTo>
                <a:lnTo>
                  <a:pt x="526257" y="747712"/>
                </a:lnTo>
                <a:lnTo>
                  <a:pt x="769144" y="731043"/>
                </a:lnTo>
                <a:lnTo>
                  <a:pt x="954882" y="7024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" name="フリーフォーム 12"/>
          <p:cNvSpPr/>
          <p:nvPr/>
        </p:nvSpPr>
        <p:spPr>
          <a:xfrm>
            <a:off x="3593124" y="2514601"/>
            <a:ext cx="2916115" cy="682625"/>
          </a:xfrm>
          <a:custGeom>
            <a:avLst/>
            <a:gdLst>
              <a:gd name="connsiteX0" fmla="*/ 1288733 w 3160395"/>
              <a:gd name="connsiteY0" fmla="*/ 348615 h 682943"/>
              <a:gd name="connsiteX1" fmla="*/ 2494598 w 3160395"/>
              <a:gd name="connsiteY1" fmla="*/ 77153 h 682943"/>
              <a:gd name="connsiteX2" fmla="*/ 2514600 w 3160395"/>
              <a:gd name="connsiteY2" fmla="*/ 77153 h 682943"/>
              <a:gd name="connsiteX3" fmla="*/ 2531745 w 3160395"/>
              <a:gd name="connsiteY3" fmla="*/ 71438 h 682943"/>
              <a:gd name="connsiteX4" fmla="*/ 2560320 w 3160395"/>
              <a:gd name="connsiteY4" fmla="*/ 48578 h 682943"/>
              <a:gd name="connsiteX5" fmla="*/ 2606040 w 3160395"/>
              <a:gd name="connsiteY5" fmla="*/ 17145 h 682943"/>
              <a:gd name="connsiteX6" fmla="*/ 2660333 w 3160395"/>
              <a:gd name="connsiteY6" fmla="*/ 0 h 682943"/>
              <a:gd name="connsiteX7" fmla="*/ 2680335 w 3160395"/>
              <a:gd name="connsiteY7" fmla="*/ 0 h 682943"/>
              <a:gd name="connsiteX8" fmla="*/ 2717483 w 3160395"/>
              <a:gd name="connsiteY8" fmla="*/ 5715 h 682943"/>
              <a:gd name="connsiteX9" fmla="*/ 3034665 w 3160395"/>
              <a:gd name="connsiteY9" fmla="*/ 102870 h 682943"/>
              <a:gd name="connsiteX10" fmla="*/ 3097530 w 3160395"/>
              <a:gd name="connsiteY10" fmla="*/ 128588 h 682943"/>
              <a:gd name="connsiteX11" fmla="*/ 3117533 w 3160395"/>
              <a:gd name="connsiteY11" fmla="*/ 140018 h 682943"/>
              <a:gd name="connsiteX12" fmla="*/ 3131820 w 3160395"/>
              <a:gd name="connsiteY12" fmla="*/ 160020 h 682943"/>
              <a:gd name="connsiteX13" fmla="*/ 3151823 w 3160395"/>
              <a:gd name="connsiteY13" fmla="*/ 200025 h 682943"/>
              <a:gd name="connsiteX14" fmla="*/ 3157538 w 3160395"/>
              <a:gd name="connsiteY14" fmla="*/ 217170 h 682943"/>
              <a:gd name="connsiteX15" fmla="*/ 3160395 w 3160395"/>
              <a:gd name="connsiteY15" fmla="*/ 237173 h 682943"/>
              <a:gd name="connsiteX16" fmla="*/ 3157538 w 3160395"/>
              <a:gd name="connsiteY16" fmla="*/ 260033 h 682943"/>
              <a:gd name="connsiteX17" fmla="*/ 3140393 w 3160395"/>
              <a:gd name="connsiteY17" fmla="*/ 282893 h 682943"/>
              <a:gd name="connsiteX18" fmla="*/ 3114675 w 3160395"/>
              <a:gd name="connsiteY18" fmla="*/ 300038 h 682943"/>
              <a:gd name="connsiteX19" fmla="*/ 3114675 w 3160395"/>
              <a:gd name="connsiteY19" fmla="*/ 297180 h 682943"/>
              <a:gd name="connsiteX20" fmla="*/ 3074670 w 3160395"/>
              <a:gd name="connsiteY20" fmla="*/ 311468 h 682943"/>
              <a:gd name="connsiteX21" fmla="*/ 3026093 w 3160395"/>
              <a:gd name="connsiteY21" fmla="*/ 311468 h 682943"/>
              <a:gd name="connsiteX22" fmla="*/ 2928938 w 3160395"/>
              <a:gd name="connsiteY22" fmla="*/ 311468 h 682943"/>
              <a:gd name="connsiteX23" fmla="*/ 2794635 w 3160395"/>
              <a:gd name="connsiteY23" fmla="*/ 311468 h 682943"/>
              <a:gd name="connsiteX24" fmla="*/ 2600325 w 3160395"/>
              <a:gd name="connsiteY24" fmla="*/ 334328 h 682943"/>
              <a:gd name="connsiteX25" fmla="*/ 2331720 w 3160395"/>
              <a:gd name="connsiteY25" fmla="*/ 368618 h 682943"/>
              <a:gd name="connsiteX26" fmla="*/ 2094548 w 3160395"/>
              <a:gd name="connsiteY26" fmla="*/ 405765 h 682943"/>
              <a:gd name="connsiteX27" fmla="*/ 1591628 w 3160395"/>
              <a:gd name="connsiteY27" fmla="*/ 488633 h 682943"/>
              <a:gd name="connsiteX28" fmla="*/ 1111568 w 3160395"/>
              <a:gd name="connsiteY28" fmla="*/ 565785 h 682943"/>
              <a:gd name="connsiteX29" fmla="*/ 505778 w 3160395"/>
              <a:gd name="connsiteY29" fmla="*/ 668655 h 682943"/>
              <a:gd name="connsiteX30" fmla="*/ 454343 w 3160395"/>
              <a:gd name="connsiteY30" fmla="*/ 677228 h 682943"/>
              <a:gd name="connsiteX31" fmla="*/ 402908 w 3160395"/>
              <a:gd name="connsiteY31" fmla="*/ 680085 h 682943"/>
              <a:gd name="connsiteX32" fmla="*/ 340043 w 3160395"/>
              <a:gd name="connsiteY32" fmla="*/ 682943 h 682943"/>
              <a:gd name="connsiteX33" fmla="*/ 317183 w 3160395"/>
              <a:gd name="connsiteY33" fmla="*/ 677228 h 682943"/>
              <a:gd name="connsiteX34" fmla="*/ 251460 w 3160395"/>
              <a:gd name="connsiteY34" fmla="*/ 668655 h 682943"/>
              <a:gd name="connsiteX35" fmla="*/ 148590 w 3160395"/>
              <a:gd name="connsiteY35" fmla="*/ 637223 h 682943"/>
              <a:gd name="connsiteX36" fmla="*/ 0 w 3160395"/>
              <a:gd name="connsiteY36" fmla="*/ 565785 h 682943"/>
              <a:gd name="connsiteX37" fmla="*/ 77153 w 3160395"/>
              <a:gd name="connsiteY37" fmla="*/ 477203 h 682943"/>
              <a:gd name="connsiteX38" fmla="*/ 125730 w 3160395"/>
              <a:gd name="connsiteY38" fmla="*/ 505778 h 682943"/>
              <a:gd name="connsiteX39" fmla="*/ 188595 w 3160395"/>
              <a:gd name="connsiteY39" fmla="*/ 528638 h 682943"/>
              <a:gd name="connsiteX40" fmla="*/ 262890 w 3160395"/>
              <a:gd name="connsiteY40" fmla="*/ 542925 h 682943"/>
              <a:gd name="connsiteX41" fmla="*/ 302895 w 3160395"/>
              <a:gd name="connsiteY41" fmla="*/ 542925 h 682943"/>
              <a:gd name="connsiteX42" fmla="*/ 374333 w 3160395"/>
              <a:gd name="connsiteY42" fmla="*/ 537210 h 682943"/>
              <a:gd name="connsiteX43" fmla="*/ 480060 w 3160395"/>
              <a:gd name="connsiteY43" fmla="*/ 517208 h 682943"/>
              <a:gd name="connsiteX44" fmla="*/ 762953 w 3160395"/>
              <a:gd name="connsiteY44" fmla="*/ 457200 h 682943"/>
              <a:gd name="connsiteX45" fmla="*/ 1288733 w 3160395"/>
              <a:gd name="connsiteY45" fmla="*/ 348615 h 682943"/>
              <a:gd name="connsiteX0" fmla="*/ 1288733 w 3160395"/>
              <a:gd name="connsiteY0" fmla="*/ 348615 h 682943"/>
              <a:gd name="connsiteX1" fmla="*/ 2494598 w 3160395"/>
              <a:gd name="connsiteY1" fmla="*/ 77153 h 682943"/>
              <a:gd name="connsiteX2" fmla="*/ 2514600 w 3160395"/>
              <a:gd name="connsiteY2" fmla="*/ 77153 h 682943"/>
              <a:gd name="connsiteX3" fmla="*/ 2531745 w 3160395"/>
              <a:gd name="connsiteY3" fmla="*/ 71438 h 682943"/>
              <a:gd name="connsiteX4" fmla="*/ 2560320 w 3160395"/>
              <a:gd name="connsiteY4" fmla="*/ 48578 h 682943"/>
              <a:gd name="connsiteX5" fmla="*/ 2606040 w 3160395"/>
              <a:gd name="connsiteY5" fmla="*/ 17145 h 682943"/>
              <a:gd name="connsiteX6" fmla="*/ 2660333 w 3160395"/>
              <a:gd name="connsiteY6" fmla="*/ 0 h 682943"/>
              <a:gd name="connsiteX7" fmla="*/ 2680335 w 3160395"/>
              <a:gd name="connsiteY7" fmla="*/ 0 h 682943"/>
              <a:gd name="connsiteX8" fmla="*/ 2717483 w 3160395"/>
              <a:gd name="connsiteY8" fmla="*/ 5715 h 682943"/>
              <a:gd name="connsiteX9" fmla="*/ 3034665 w 3160395"/>
              <a:gd name="connsiteY9" fmla="*/ 102870 h 682943"/>
              <a:gd name="connsiteX10" fmla="*/ 3097530 w 3160395"/>
              <a:gd name="connsiteY10" fmla="*/ 128588 h 682943"/>
              <a:gd name="connsiteX11" fmla="*/ 3117533 w 3160395"/>
              <a:gd name="connsiteY11" fmla="*/ 140018 h 682943"/>
              <a:gd name="connsiteX12" fmla="*/ 3131820 w 3160395"/>
              <a:gd name="connsiteY12" fmla="*/ 160020 h 682943"/>
              <a:gd name="connsiteX13" fmla="*/ 3151823 w 3160395"/>
              <a:gd name="connsiteY13" fmla="*/ 200025 h 682943"/>
              <a:gd name="connsiteX14" fmla="*/ 3157538 w 3160395"/>
              <a:gd name="connsiteY14" fmla="*/ 217170 h 682943"/>
              <a:gd name="connsiteX15" fmla="*/ 3160395 w 3160395"/>
              <a:gd name="connsiteY15" fmla="*/ 237173 h 682943"/>
              <a:gd name="connsiteX16" fmla="*/ 3157538 w 3160395"/>
              <a:gd name="connsiteY16" fmla="*/ 260033 h 682943"/>
              <a:gd name="connsiteX17" fmla="*/ 3140393 w 3160395"/>
              <a:gd name="connsiteY17" fmla="*/ 282893 h 682943"/>
              <a:gd name="connsiteX18" fmla="*/ 3114675 w 3160395"/>
              <a:gd name="connsiteY18" fmla="*/ 300038 h 682943"/>
              <a:gd name="connsiteX19" fmla="*/ 3074670 w 3160395"/>
              <a:gd name="connsiteY19" fmla="*/ 311468 h 682943"/>
              <a:gd name="connsiteX20" fmla="*/ 3026093 w 3160395"/>
              <a:gd name="connsiteY20" fmla="*/ 311468 h 682943"/>
              <a:gd name="connsiteX21" fmla="*/ 2928938 w 3160395"/>
              <a:gd name="connsiteY21" fmla="*/ 311468 h 682943"/>
              <a:gd name="connsiteX22" fmla="*/ 2794635 w 3160395"/>
              <a:gd name="connsiteY22" fmla="*/ 311468 h 682943"/>
              <a:gd name="connsiteX23" fmla="*/ 2600325 w 3160395"/>
              <a:gd name="connsiteY23" fmla="*/ 334328 h 682943"/>
              <a:gd name="connsiteX24" fmla="*/ 2331720 w 3160395"/>
              <a:gd name="connsiteY24" fmla="*/ 368618 h 682943"/>
              <a:gd name="connsiteX25" fmla="*/ 2094548 w 3160395"/>
              <a:gd name="connsiteY25" fmla="*/ 405765 h 682943"/>
              <a:gd name="connsiteX26" fmla="*/ 1591628 w 3160395"/>
              <a:gd name="connsiteY26" fmla="*/ 488633 h 682943"/>
              <a:gd name="connsiteX27" fmla="*/ 1111568 w 3160395"/>
              <a:gd name="connsiteY27" fmla="*/ 565785 h 682943"/>
              <a:gd name="connsiteX28" fmla="*/ 505778 w 3160395"/>
              <a:gd name="connsiteY28" fmla="*/ 668655 h 682943"/>
              <a:gd name="connsiteX29" fmla="*/ 454343 w 3160395"/>
              <a:gd name="connsiteY29" fmla="*/ 677228 h 682943"/>
              <a:gd name="connsiteX30" fmla="*/ 402908 w 3160395"/>
              <a:gd name="connsiteY30" fmla="*/ 680085 h 682943"/>
              <a:gd name="connsiteX31" fmla="*/ 340043 w 3160395"/>
              <a:gd name="connsiteY31" fmla="*/ 682943 h 682943"/>
              <a:gd name="connsiteX32" fmla="*/ 317183 w 3160395"/>
              <a:gd name="connsiteY32" fmla="*/ 677228 h 682943"/>
              <a:gd name="connsiteX33" fmla="*/ 251460 w 3160395"/>
              <a:gd name="connsiteY33" fmla="*/ 668655 h 682943"/>
              <a:gd name="connsiteX34" fmla="*/ 148590 w 3160395"/>
              <a:gd name="connsiteY34" fmla="*/ 637223 h 682943"/>
              <a:gd name="connsiteX35" fmla="*/ 0 w 3160395"/>
              <a:gd name="connsiteY35" fmla="*/ 565785 h 682943"/>
              <a:gd name="connsiteX36" fmla="*/ 77153 w 3160395"/>
              <a:gd name="connsiteY36" fmla="*/ 477203 h 682943"/>
              <a:gd name="connsiteX37" fmla="*/ 125730 w 3160395"/>
              <a:gd name="connsiteY37" fmla="*/ 505778 h 682943"/>
              <a:gd name="connsiteX38" fmla="*/ 188595 w 3160395"/>
              <a:gd name="connsiteY38" fmla="*/ 528638 h 682943"/>
              <a:gd name="connsiteX39" fmla="*/ 262890 w 3160395"/>
              <a:gd name="connsiteY39" fmla="*/ 542925 h 682943"/>
              <a:gd name="connsiteX40" fmla="*/ 302895 w 3160395"/>
              <a:gd name="connsiteY40" fmla="*/ 542925 h 682943"/>
              <a:gd name="connsiteX41" fmla="*/ 374333 w 3160395"/>
              <a:gd name="connsiteY41" fmla="*/ 537210 h 682943"/>
              <a:gd name="connsiteX42" fmla="*/ 480060 w 3160395"/>
              <a:gd name="connsiteY42" fmla="*/ 517208 h 682943"/>
              <a:gd name="connsiteX43" fmla="*/ 762953 w 3160395"/>
              <a:gd name="connsiteY43" fmla="*/ 457200 h 682943"/>
              <a:gd name="connsiteX44" fmla="*/ 1288733 w 3160395"/>
              <a:gd name="connsiteY44" fmla="*/ 348615 h 682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160395" h="682943">
                <a:moveTo>
                  <a:pt x="1288733" y="348615"/>
                </a:moveTo>
                <a:lnTo>
                  <a:pt x="2494598" y="77153"/>
                </a:lnTo>
                <a:lnTo>
                  <a:pt x="2514600" y="77153"/>
                </a:lnTo>
                <a:lnTo>
                  <a:pt x="2531745" y="71438"/>
                </a:lnTo>
                <a:lnTo>
                  <a:pt x="2560320" y="48578"/>
                </a:lnTo>
                <a:lnTo>
                  <a:pt x="2606040" y="17145"/>
                </a:lnTo>
                <a:lnTo>
                  <a:pt x="2660333" y="0"/>
                </a:lnTo>
                <a:lnTo>
                  <a:pt x="2680335" y="0"/>
                </a:lnTo>
                <a:lnTo>
                  <a:pt x="2717483" y="5715"/>
                </a:lnTo>
                <a:lnTo>
                  <a:pt x="3034665" y="102870"/>
                </a:lnTo>
                <a:lnTo>
                  <a:pt x="3097530" y="128588"/>
                </a:lnTo>
                <a:lnTo>
                  <a:pt x="3117533" y="140018"/>
                </a:lnTo>
                <a:lnTo>
                  <a:pt x="3131820" y="160020"/>
                </a:lnTo>
                <a:lnTo>
                  <a:pt x="3151823" y="200025"/>
                </a:lnTo>
                <a:lnTo>
                  <a:pt x="3157538" y="217170"/>
                </a:lnTo>
                <a:lnTo>
                  <a:pt x="3160395" y="237173"/>
                </a:lnTo>
                <a:lnTo>
                  <a:pt x="3157538" y="260033"/>
                </a:lnTo>
                <a:lnTo>
                  <a:pt x="3140393" y="282893"/>
                </a:lnTo>
                <a:cubicBezTo>
                  <a:pt x="3113842" y="297643"/>
                  <a:pt x="3114675" y="287373"/>
                  <a:pt x="3114675" y="300038"/>
                </a:cubicBezTo>
                <a:lnTo>
                  <a:pt x="3074670" y="311468"/>
                </a:lnTo>
                <a:lnTo>
                  <a:pt x="3026093" y="311468"/>
                </a:lnTo>
                <a:lnTo>
                  <a:pt x="2928938" y="311468"/>
                </a:lnTo>
                <a:lnTo>
                  <a:pt x="2794635" y="311468"/>
                </a:lnTo>
                <a:lnTo>
                  <a:pt x="2600325" y="334328"/>
                </a:lnTo>
                <a:lnTo>
                  <a:pt x="2331720" y="368618"/>
                </a:lnTo>
                <a:lnTo>
                  <a:pt x="2094548" y="405765"/>
                </a:lnTo>
                <a:lnTo>
                  <a:pt x="1591628" y="488633"/>
                </a:lnTo>
                <a:lnTo>
                  <a:pt x="1111568" y="565785"/>
                </a:lnTo>
                <a:lnTo>
                  <a:pt x="505778" y="668655"/>
                </a:lnTo>
                <a:lnTo>
                  <a:pt x="454343" y="677228"/>
                </a:lnTo>
                <a:lnTo>
                  <a:pt x="402908" y="680085"/>
                </a:lnTo>
                <a:lnTo>
                  <a:pt x="340043" y="682943"/>
                </a:lnTo>
                <a:lnTo>
                  <a:pt x="317183" y="677228"/>
                </a:lnTo>
                <a:lnTo>
                  <a:pt x="251460" y="668655"/>
                </a:lnTo>
                <a:lnTo>
                  <a:pt x="148590" y="637223"/>
                </a:lnTo>
                <a:lnTo>
                  <a:pt x="0" y="565785"/>
                </a:lnTo>
                <a:lnTo>
                  <a:pt x="77153" y="477203"/>
                </a:lnTo>
                <a:lnTo>
                  <a:pt x="125730" y="505778"/>
                </a:lnTo>
                <a:lnTo>
                  <a:pt x="188595" y="528638"/>
                </a:lnTo>
                <a:lnTo>
                  <a:pt x="262890" y="542925"/>
                </a:lnTo>
                <a:lnTo>
                  <a:pt x="302895" y="542925"/>
                </a:lnTo>
                <a:lnTo>
                  <a:pt x="374333" y="537210"/>
                </a:lnTo>
                <a:lnTo>
                  <a:pt x="480060" y="517208"/>
                </a:lnTo>
                <a:lnTo>
                  <a:pt x="762953" y="457200"/>
                </a:lnTo>
                <a:lnTo>
                  <a:pt x="1288733" y="34861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フリーフォーム 14"/>
          <p:cNvSpPr/>
          <p:nvPr/>
        </p:nvSpPr>
        <p:spPr>
          <a:xfrm rot="18900000">
            <a:off x="2680189" y="3781425"/>
            <a:ext cx="2919046" cy="1233488"/>
          </a:xfrm>
          <a:custGeom>
            <a:avLst/>
            <a:gdLst>
              <a:gd name="connsiteX0" fmla="*/ 1988498 w 3163051"/>
              <a:gd name="connsiteY0" fmla="*/ 839703 h 1233796"/>
              <a:gd name="connsiteX1" fmla="*/ 2346530 w 3163051"/>
              <a:gd name="connsiteY1" fmla="*/ 723793 h 1233796"/>
              <a:gd name="connsiteX2" fmla="*/ 2483046 w 3163051"/>
              <a:gd name="connsiteY2" fmla="*/ 669702 h 1233796"/>
              <a:gd name="connsiteX3" fmla="*/ 2629866 w 3163051"/>
              <a:gd name="connsiteY3" fmla="*/ 602732 h 1233796"/>
              <a:gd name="connsiteX4" fmla="*/ 2758654 w 3163051"/>
              <a:gd name="connsiteY4" fmla="*/ 530610 h 1233796"/>
              <a:gd name="connsiteX5" fmla="*/ 2869413 w 3163051"/>
              <a:gd name="connsiteY5" fmla="*/ 453337 h 1233796"/>
              <a:gd name="connsiteX6" fmla="*/ 2920928 w 3163051"/>
              <a:gd name="connsiteY6" fmla="*/ 404397 h 1233796"/>
              <a:gd name="connsiteX7" fmla="*/ 2967292 w 3163051"/>
              <a:gd name="connsiteY7" fmla="*/ 350306 h 1233796"/>
              <a:gd name="connsiteX8" fmla="*/ 2995626 w 3163051"/>
              <a:gd name="connsiteY8" fmla="*/ 309093 h 1233796"/>
              <a:gd name="connsiteX9" fmla="*/ 3013656 w 3163051"/>
              <a:gd name="connsiteY9" fmla="*/ 275608 h 1233796"/>
              <a:gd name="connsiteX10" fmla="*/ 3026535 w 3163051"/>
              <a:gd name="connsiteY10" fmla="*/ 242123 h 1233796"/>
              <a:gd name="connsiteX11" fmla="*/ 3029111 w 3163051"/>
              <a:gd name="connsiteY11" fmla="*/ 213790 h 1233796"/>
              <a:gd name="connsiteX12" fmla="*/ 3029111 w 3163051"/>
              <a:gd name="connsiteY12" fmla="*/ 195759 h 1233796"/>
              <a:gd name="connsiteX13" fmla="*/ 3026535 w 3163051"/>
              <a:gd name="connsiteY13" fmla="*/ 175153 h 1233796"/>
              <a:gd name="connsiteX14" fmla="*/ 3029111 w 3163051"/>
              <a:gd name="connsiteY14" fmla="*/ 121062 h 1233796"/>
              <a:gd name="connsiteX15" fmla="*/ 3047141 w 3163051"/>
              <a:gd name="connsiteY15" fmla="*/ 69546 h 1233796"/>
              <a:gd name="connsiteX16" fmla="*/ 3065171 w 3163051"/>
              <a:gd name="connsiteY16" fmla="*/ 0 h 1233796"/>
              <a:gd name="connsiteX17" fmla="*/ 3132142 w 3163051"/>
              <a:gd name="connsiteY17" fmla="*/ 131365 h 1233796"/>
              <a:gd name="connsiteX18" fmla="*/ 3145020 w 3163051"/>
              <a:gd name="connsiteY18" fmla="*/ 172577 h 1233796"/>
              <a:gd name="connsiteX19" fmla="*/ 3147596 w 3163051"/>
              <a:gd name="connsiteY19" fmla="*/ 206062 h 1233796"/>
              <a:gd name="connsiteX20" fmla="*/ 3147596 w 3163051"/>
              <a:gd name="connsiteY20" fmla="*/ 252426 h 1233796"/>
              <a:gd name="connsiteX21" fmla="*/ 3157899 w 3163051"/>
              <a:gd name="connsiteY21" fmla="*/ 358033 h 1233796"/>
              <a:gd name="connsiteX22" fmla="*/ 3163051 w 3163051"/>
              <a:gd name="connsiteY22" fmla="*/ 435306 h 1233796"/>
              <a:gd name="connsiteX23" fmla="*/ 3160475 w 3163051"/>
              <a:gd name="connsiteY23" fmla="*/ 517731 h 1233796"/>
              <a:gd name="connsiteX24" fmla="*/ 3157899 w 3163051"/>
              <a:gd name="connsiteY24" fmla="*/ 579550 h 1233796"/>
              <a:gd name="connsiteX25" fmla="*/ 3150172 w 3163051"/>
              <a:gd name="connsiteY25" fmla="*/ 613035 h 1233796"/>
              <a:gd name="connsiteX26" fmla="*/ 3142445 w 3163051"/>
              <a:gd name="connsiteY26" fmla="*/ 643944 h 1233796"/>
              <a:gd name="connsiteX27" fmla="*/ 3129566 w 3163051"/>
              <a:gd name="connsiteY27" fmla="*/ 672277 h 1233796"/>
              <a:gd name="connsiteX28" fmla="*/ 3111535 w 3163051"/>
              <a:gd name="connsiteY28" fmla="*/ 685156 h 1233796"/>
              <a:gd name="connsiteX29" fmla="*/ 3065171 w 3163051"/>
              <a:gd name="connsiteY29" fmla="*/ 708338 h 1233796"/>
              <a:gd name="connsiteX30" fmla="*/ 2846231 w 3163051"/>
              <a:gd name="connsiteY30" fmla="*/ 806218 h 1233796"/>
              <a:gd name="connsiteX31" fmla="*/ 2611835 w 3163051"/>
              <a:gd name="connsiteY31" fmla="*/ 896370 h 1233796"/>
              <a:gd name="connsiteX32" fmla="*/ 2372288 w 3163051"/>
              <a:gd name="connsiteY32" fmla="*/ 981370 h 1233796"/>
              <a:gd name="connsiteX33" fmla="*/ 2210014 w 3163051"/>
              <a:gd name="connsiteY33" fmla="*/ 1032886 h 1233796"/>
              <a:gd name="connsiteX34" fmla="*/ 1947285 w 3163051"/>
              <a:gd name="connsiteY34" fmla="*/ 1105008 h 1233796"/>
              <a:gd name="connsiteX35" fmla="*/ 1671677 w 3163051"/>
              <a:gd name="connsiteY35" fmla="*/ 1169402 h 1233796"/>
              <a:gd name="connsiteX36" fmla="*/ 1437282 w 3163051"/>
              <a:gd name="connsiteY36" fmla="*/ 1208039 h 1233796"/>
              <a:gd name="connsiteX37" fmla="*/ 1305917 w 3163051"/>
              <a:gd name="connsiteY37" fmla="*/ 1223493 h 1233796"/>
              <a:gd name="connsiteX38" fmla="*/ 1161674 w 3163051"/>
              <a:gd name="connsiteY38" fmla="*/ 1233796 h 1233796"/>
              <a:gd name="connsiteX39" fmla="*/ 971067 w 3163051"/>
              <a:gd name="connsiteY39" fmla="*/ 1231221 h 1233796"/>
              <a:gd name="connsiteX40" fmla="*/ 783035 w 3163051"/>
              <a:gd name="connsiteY40" fmla="*/ 1223493 h 1233796"/>
              <a:gd name="connsiteX41" fmla="*/ 507427 w 3163051"/>
              <a:gd name="connsiteY41" fmla="*/ 1197736 h 1233796"/>
              <a:gd name="connsiteX42" fmla="*/ 255001 w 3163051"/>
              <a:gd name="connsiteY42" fmla="*/ 1164250 h 1233796"/>
              <a:gd name="connsiteX43" fmla="*/ 72121 w 3163051"/>
              <a:gd name="connsiteY43" fmla="*/ 1133341 h 1233796"/>
              <a:gd name="connsiteX44" fmla="*/ 51515 w 3163051"/>
              <a:gd name="connsiteY44" fmla="*/ 1128190 h 1233796"/>
              <a:gd name="connsiteX45" fmla="*/ 30909 w 3163051"/>
              <a:gd name="connsiteY45" fmla="*/ 1117886 h 1233796"/>
              <a:gd name="connsiteX46" fmla="*/ 15454 w 3163051"/>
              <a:gd name="connsiteY46" fmla="*/ 1105008 h 1233796"/>
              <a:gd name="connsiteX47" fmla="*/ 0 w 3163051"/>
              <a:gd name="connsiteY47" fmla="*/ 1084401 h 1233796"/>
              <a:gd name="connsiteX48" fmla="*/ 0 w 3163051"/>
              <a:gd name="connsiteY48" fmla="*/ 1079250 h 1233796"/>
              <a:gd name="connsiteX49" fmla="*/ 10303 w 3163051"/>
              <a:gd name="connsiteY49" fmla="*/ 1066371 h 1233796"/>
              <a:gd name="connsiteX50" fmla="*/ 46364 w 3163051"/>
              <a:gd name="connsiteY50" fmla="*/ 1053492 h 1233796"/>
              <a:gd name="connsiteX51" fmla="*/ 72121 w 3163051"/>
              <a:gd name="connsiteY51" fmla="*/ 1048341 h 1233796"/>
              <a:gd name="connsiteX52" fmla="*/ 128788 w 3163051"/>
              <a:gd name="connsiteY52" fmla="*/ 1053492 h 1233796"/>
              <a:gd name="connsiteX53" fmla="*/ 386366 w 3163051"/>
              <a:gd name="connsiteY53" fmla="*/ 1058644 h 1233796"/>
              <a:gd name="connsiteX54" fmla="*/ 708338 w 3163051"/>
              <a:gd name="connsiteY54" fmla="*/ 1056068 h 1233796"/>
              <a:gd name="connsiteX55" fmla="*/ 989097 w 3163051"/>
              <a:gd name="connsiteY55" fmla="*/ 1038037 h 1233796"/>
              <a:gd name="connsiteX56" fmla="*/ 1262129 w 3163051"/>
              <a:gd name="connsiteY56" fmla="*/ 1007128 h 1233796"/>
              <a:gd name="connsiteX57" fmla="*/ 1452737 w 3163051"/>
              <a:gd name="connsiteY57" fmla="*/ 976219 h 1233796"/>
              <a:gd name="connsiteX58" fmla="*/ 1638192 w 3163051"/>
              <a:gd name="connsiteY58" fmla="*/ 935006 h 1233796"/>
              <a:gd name="connsiteX59" fmla="*/ 1805618 w 3163051"/>
              <a:gd name="connsiteY59" fmla="*/ 891218 h 1233796"/>
              <a:gd name="connsiteX60" fmla="*/ 1988498 w 3163051"/>
              <a:gd name="connsiteY60" fmla="*/ 839703 h 1233796"/>
              <a:gd name="connsiteX0" fmla="*/ 1988498 w 3163051"/>
              <a:gd name="connsiteY0" fmla="*/ 839703 h 1233796"/>
              <a:gd name="connsiteX1" fmla="*/ 2346530 w 3163051"/>
              <a:gd name="connsiteY1" fmla="*/ 723793 h 1233796"/>
              <a:gd name="connsiteX2" fmla="*/ 2483046 w 3163051"/>
              <a:gd name="connsiteY2" fmla="*/ 669702 h 1233796"/>
              <a:gd name="connsiteX3" fmla="*/ 2629866 w 3163051"/>
              <a:gd name="connsiteY3" fmla="*/ 602732 h 1233796"/>
              <a:gd name="connsiteX4" fmla="*/ 2758654 w 3163051"/>
              <a:gd name="connsiteY4" fmla="*/ 530610 h 1233796"/>
              <a:gd name="connsiteX5" fmla="*/ 2869413 w 3163051"/>
              <a:gd name="connsiteY5" fmla="*/ 453337 h 1233796"/>
              <a:gd name="connsiteX6" fmla="*/ 2920928 w 3163051"/>
              <a:gd name="connsiteY6" fmla="*/ 404397 h 1233796"/>
              <a:gd name="connsiteX7" fmla="*/ 2967292 w 3163051"/>
              <a:gd name="connsiteY7" fmla="*/ 350306 h 1233796"/>
              <a:gd name="connsiteX8" fmla="*/ 2995626 w 3163051"/>
              <a:gd name="connsiteY8" fmla="*/ 309093 h 1233796"/>
              <a:gd name="connsiteX9" fmla="*/ 3013656 w 3163051"/>
              <a:gd name="connsiteY9" fmla="*/ 275608 h 1233796"/>
              <a:gd name="connsiteX10" fmla="*/ 3026535 w 3163051"/>
              <a:gd name="connsiteY10" fmla="*/ 242123 h 1233796"/>
              <a:gd name="connsiteX11" fmla="*/ 3029111 w 3163051"/>
              <a:gd name="connsiteY11" fmla="*/ 213790 h 1233796"/>
              <a:gd name="connsiteX12" fmla="*/ 3029111 w 3163051"/>
              <a:gd name="connsiteY12" fmla="*/ 195759 h 1233796"/>
              <a:gd name="connsiteX13" fmla="*/ 3026535 w 3163051"/>
              <a:gd name="connsiteY13" fmla="*/ 175153 h 1233796"/>
              <a:gd name="connsiteX14" fmla="*/ 3029111 w 3163051"/>
              <a:gd name="connsiteY14" fmla="*/ 121062 h 1233796"/>
              <a:gd name="connsiteX15" fmla="*/ 3047141 w 3163051"/>
              <a:gd name="connsiteY15" fmla="*/ 69546 h 1233796"/>
              <a:gd name="connsiteX16" fmla="*/ 3065171 w 3163051"/>
              <a:gd name="connsiteY16" fmla="*/ 0 h 1233796"/>
              <a:gd name="connsiteX17" fmla="*/ 3132142 w 3163051"/>
              <a:gd name="connsiteY17" fmla="*/ 131365 h 1233796"/>
              <a:gd name="connsiteX18" fmla="*/ 3145020 w 3163051"/>
              <a:gd name="connsiteY18" fmla="*/ 172577 h 1233796"/>
              <a:gd name="connsiteX19" fmla="*/ 3147596 w 3163051"/>
              <a:gd name="connsiteY19" fmla="*/ 206062 h 1233796"/>
              <a:gd name="connsiteX20" fmla="*/ 3147596 w 3163051"/>
              <a:gd name="connsiteY20" fmla="*/ 252426 h 1233796"/>
              <a:gd name="connsiteX21" fmla="*/ 3157899 w 3163051"/>
              <a:gd name="connsiteY21" fmla="*/ 358033 h 1233796"/>
              <a:gd name="connsiteX22" fmla="*/ 3163051 w 3163051"/>
              <a:gd name="connsiteY22" fmla="*/ 435306 h 1233796"/>
              <a:gd name="connsiteX23" fmla="*/ 3160475 w 3163051"/>
              <a:gd name="connsiteY23" fmla="*/ 517731 h 1233796"/>
              <a:gd name="connsiteX24" fmla="*/ 3157899 w 3163051"/>
              <a:gd name="connsiteY24" fmla="*/ 579550 h 1233796"/>
              <a:gd name="connsiteX25" fmla="*/ 3150172 w 3163051"/>
              <a:gd name="connsiteY25" fmla="*/ 613035 h 1233796"/>
              <a:gd name="connsiteX26" fmla="*/ 3142445 w 3163051"/>
              <a:gd name="connsiteY26" fmla="*/ 643944 h 1233796"/>
              <a:gd name="connsiteX27" fmla="*/ 3129566 w 3163051"/>
              <a:gd name="connsiteY27" fmla="*/ 672277 h 1233796"/>
              <a:gd name="connsiteX28" fmla="*/ 3111535 w 3163051"/>
              <a:gd name="connsiteY28" fmla="*/ 685156 h 1233796"/>
              <a:gd name="connsiteX29" fmla="*/ 3065171 w 3163051"/>
              <a:gd name="connsiteY29" fmla="*/ 708338 h 1233796"/>
              <a:gd name="connsiteX30" fmla="*/ 2846231 w 3163051"/>
              <a:gd name="connsiteY30" fmla="*/ 806218 h 1233796"/>
              <a:gd name="connsiteX31" fmla="*/ 2611835 w 3163051"/>
              <a:gd name="connsiteY31" fmla="*/ 896370 h 1233796"/>
              <a:gd name="connsiteX32" fmla="*/ 2372288 w 3163051"/>
              <a:gd name="connsiteY32" fmla="*/ 981370 h 1233796"/>
              <a:gd name="connsiteX33" fmla="*/ 2210014 w 3163051"/>
              <a:gd name="connsiteY33" fmla="*/ 1032886 h 1233796"/>
              <a:gd name="connsiteX34" fmla="*/ 1947285 w 3163051"/>
              <a:gd name="connsiteY34" fmla="*/ 1105008 h 1233796"/>
              <a:gd name="connsiteX35" fmla="*/ 1671677 w 3163051"/>
              <a:gd name="connsiteY35" fmla="*/ 1169402 h 1233796"/>
              <a:gd name="connsiteX36" fmla="*/ 1437282 w 3163051"/>
              <a:gd name="connsiteY36" fmla="*/ 1208039 h 1233796"/>
              <a:gd name="connsiteX37" fmla="*/ 1305917 w 3163051"/>
              <a:gd name="connsiteY37" fmla="*/ 1223493 h 1233796"/>
              <a:gd name="connsiteX38" fmla="*/ 1161674 w 3163051"/>
              <a:gd name="connsiteY38" fmla="*/ 1233796 h 1233796"/>
              <a:gd name="connsiteX39" fmla="*/ 971067 w 3163051"/>
              <a:gd name="connsiteY39" fmla="*/ 1231221 h 1233796"/>
              <a:gd name="connsiteX40" fmla="*/ 783035 w 3163051"/>
              <a:gd name="connsiteY40" fmla="*/ 1223493 h 1233796"/>
              <a:gd name="connsiteX41" fmla="*/ 507427 w 3163051"/>
              <a:gd name="connsiteY41" fmla="*/ 1197736 h 1233796"/>
              <a:gd name="connsiteX42" fmla="*/ 255001 w 3163051"/>
              <a:gd name="connsiteY42" fmla="*/ 1164250 h 1233796"/>
              <a:gd name="connsiteX43" fmla="*/ 72121 w 3163051"/>
              <a:gd name="connsiteY43" fmla="*/ 1133341 h 1233796"/>
              <a:gd name="connsiteX44" fmla="*/ 51515 w 3163051"/>
              <a:gd name="connsiteY44" fmla="*/ 1128190 h 1233796"/>
              <a:gd name="connsiteX45" fmla="*/ 30909 w 3163051"/>
              <a:gd name="connsiteY45" fmla="*/ 1117886 h 1233796"/>
              <a:gd name="connsiteX46" fmla="*/ 15454 w 3163051"/>
              <a:gd name="connsiteY46" fmla="*/ 1105008 h 1233796"/>
              <a:gd name="connsiteX47" fmla="*/ 0 w 3163051"/>
              <a:gd name="connsiteY47" fmla="*/ 1084401 h 1233796"/>
              <a:gd name="connsiteX48" fmla="*/ 0 w 3163051"/>
              <a:gd name="connsiteY48" fmla="*/ 1079250 h 1233796"/>
              <a:gd name="connsiteX49" fmla="*/ 10303 w 3163051"/>
              <a:gd name="connsiteY49" fmla="*/ 1066371 h 1233796"/>
              <a:gd name="connsiteX50" fmla="*/ 46364 w 3163051"/>
              <a:gd name="connsiteY50" fmla="*/ 1053492 h 1233796"/>
              <a:gd name="connsiteX51" fmla="*/ 72121 w 3163051"/>
              <a:gd name="connsiteY51" fmla="*/ 1048341 h 1233796"/>
              <a:gd name="connsiteX52" fmla="*/ 128788 w 3163051"/>
              <a:gd name="connsiteY52" fmla="*/ 1053492 h 1233796"/>
              <a:gd name="connsiteX53" fmla="*/ 386366 w 3163051"/>
              <a:gd name="connsiteY53" fmla="*/ 1058644 h 1233796"/>
              <a:gd name="connsiteX54" fmla="*/ 708338 w 3163051"/>
              <a:gd name="connsiteY54" fmla="*/ 1056068 h 1233796"/>
              <a:gd name="connsiteX55" fmla="*/ 989097 w 3163051"/>
              <a:gd name="connsiteY55" fmla="*/ 1038037 h 1233796"/>
              <a:gd name="connsiteX56" fmla="*/ 1262129 w 3163051"/>
              <a:gd name="connsiteY56" fmla="*/ 1007128 h 1233796"/>
              <a:gd name="connsiteX57" fmla="*/ 1452737 w 3163051"/>
              <a:gd name="connsiteY57" fmla="*/ 976219 h 1233796"/>
              <a:gd name="connsiteX58" fmla="*/ 1638192 w 3163051"/>
              <a:gd name="connsiteY58" fmla="*/ 935006 h 1233796"/>
              <a:gd name="connsiteX59" fmla="*/ 1988498 w 3163051"/>
              <a:gd name="connsiteY59" fmla="*/ 839703 h 1233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163051" h="1233796">
                <a:moveTo>
                  <a:pt x="1988498" y="839703"/>
                </a:moveTo>
                <a:lnTo>
                  <a:pt x="2346530" y="723793"/>
                </a:lnTo>
                <a:lnTo>
                  <a:pt x="2483046" y="669702"/>
                </a:lnTo>
                <a:lnTo>
                  <a:pt x="2629866" y="602732"/>
                </a:lnTo>
                <a:lnTo>
                  <a:pt x="2758654" y="530610"/>
                </a:lnTo>
                <a:lnTo>
                  <a:pt x="2869413" y="453337"/>
                </a:lnTo>
                <a:lnTo>
                  <a:pt x="2920928" y="404397"/>
                </a:lnTo>
                <a:lnTo>
                  <a:pt x="2967292" y="350306"/>
                </a:lnTo>
                <a:lnTo>
                  <a:pt x="2995626" y="309093"/>
                </a:lnTo>
                <a:lnTo>
                  <a:pt x="3013656" y="275608"/>
                </a:lnTo>
                <a:lnTo>
                  <a:pt x="3026535" y="242123"/>
                </a:lnTo>
                <a:lnTo>
                  <a:pt x="3029111" y="213790"/>
                </a:lnTo>
                <a:lnTo>
                  <a:pt x="3029111" y="195759"/>
                </a:lnTo>
                <a:lnTo>
                  <a:pt x="3026535" y="175153"/>
                </a:lnTo>
                <a:lnTo>
                  <a:pt x="3029111" y="121062"/>
                </a:lnTo>
                <a:lnTo>
                  <a:pt x="3047141" y="69546"/>
                </a:lnTo>
                <a:lnTo>
                  <a:pt x="3065171" y="0"/>
                </a:lnTo>
                <a:lnTo>
                  <a:pt x="3132142" y="131365"/>
                </a:lnTo>
                <a:lnTo>
                  <a:pt x="3145020" y="172577"/>
                </a:lnTo>
                <a:lnTo>
                  <a:pt x="3147596" y="206062"/>
                </a:lnTo>
                <a:lnTo>
                  <a:pt x="3147596" y="252426"/>
                </a:lnTo>
                <a:lnTo>
                  <a:pt x="3157899" y="358033"/>
                </a:lnTo>
                <a:lnTo>
                  <a:pt x="3163051" y="435306"/>
                </a:lnTo>
                <a:cubicBezTo>
                  <a:pt x="3162192" y="462781"/>
                  <a:pt x="3161334" y="490256"/>
                  <a:pt x="3160475" y="517731"/>
                </a:cubicBezTo>
                <a:lnTo>
                  <a:pt x="3157899" y="579550"/>
                </a:lnTo>
                <a:lnTo>
                  <a:pt x="3150172" y="613035"/>
                </a:lnTo>
                <a:lnTo>
                  <a:pt x="3142445" y="643944"/>
                </a:lnTo>
                <a:lnTo>
                  <a:pt x="3129566" y="672277"/>
                </a:lnTo>
                <a:lnTo>
                  <a:pt x="3111535" y="685156"/>
                </a:lnTo>
                <a:lnTo>
                  <a:pt x="3065171" y="708338"/>
                </a:lnTo>
                <a:lnTo>
                  <a:pt x="2846231" y="806218"/>
                </a:lnTo>
                <a:lnTo>
                  <a:pt x="2611835" y="896370"/>
                </a:lnTo>
                <a:lnTo>
                  <a:pt x="2372288" y="981370"/>
                </a:lnTo>
                <a:lnTo>
                  <a:pt x="2210014" y="1032886"/>
                </a:lnTo>
                <a:lnTo>
                  <a:pt x="1947285" y="1105008"/>
                </a:lnTo>
                <a:lnTo>
                  <a:pt x="1671677" y="1169402"/>
                </a:lnTo>
                <a:lnTo>
                  <a:pt x="1437282" y="1208039"/>
                </a:lnTo>
                <a:lnTo>
                  <a:pt x="1305917" y="1223493"/>
                </a:lnTo>
                <a:lnTo>
                  <a:pt x="1161674" y="1233796"/>
                </a:lnTo>
                <a:lnTo>
                  <a:pt x="971067" y="1231221"/>
                </a:lnTo>
                <a:lnTo>
                  <a:pt x="783035" y="1223493"/>
                </a:lnTo>
                <a:lnTo>
                  <a:pt x="507427" y="1197736"/>
                </a:lnTo>
                <a:lnTo>
                  <a:pt x="255001" y="1164250"/>
                </a:lnTo>
                <a:lnTo>
                  <a:pt x="72121" y="1133341"/>
                </a:lnTo>
                <a:lnTo>
                  <a:pt x="51515" y="1128190"/>
                </a:lnTo>
                <a:lnTo>
                  <a:pt x="30909" y="1117886"/>
                </a:lnTo>
                <a:lnTo>
                  <a:pt x="15454" y="1105008"/>
                </a:lnTo>
                <a:lnTo>
                  <a:pt x="0" y="1084401"/>
                </a:lnTo>
                <a:lnTo>
                  <a:pt x="0" y="1079250"/>
                </a:lnTo>
                <a:lnTo>
                  <a:pt x="10303" y="1066371"/>
                </a:lnTo>
                <a:lnTo>
                  <a:pt x="46364" y="1053492"/>
                </a:lnTo>
                <a:lnTo>
                  <a:pt x="72121" y="1048341"/>
                </a:lnTo>
                <a:lnTo>
                  <a:pt x="128788" y="1053492"/>
                </a:lnTo>
                <a:lnTo>
                  <a:pt x="386366" y="1058644"/>
                </a:lnTo>
                <a:lnTo>
                  <a:pt x="708338" y="1056068"/>
                </a:lnTo>
                <a:lnTo>
                  <a:pt x="989097" y="1038037"/>
                </a:lnTo>
                <a:lnTo>
                  <a:pt x="1262129" y="1007128"/>
                </a:lnTo>
                <a:lnTo>
                  <a:pt x="1452737" y="976219"/>
                </a:lnTo>
                <a:lnTo>
                  <a:pt x="1638192" y="935006"/>
                </a:lnTo>
                <a:lnTo>
                  <a:pt x="1988498" y="83970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 5"/>
          <p:cNvSpPr/>
          <p:nvPr/>
        </p:nvSpPr>
        <p:spPr>
          <a:xfrm>
            <a:off x="3191608" y="2019300"/>
            <a:ext cx="2228850" cy="604838"/>
          </a:xfrm>
          <a:custGeom>
            <a:avLst/>
            <a:gdLst>
              <a:gd name="connsiteX0" fmla="*/ 1095375 w 2414588"/>
              <a:gd name="connsiteY0" fmla="*/ 254794 h 604838"/>
              <a:gd name="connsiteX1" fmla="*/ 1378744 w 2414588"/>
              <a:gd name="connsiteY1" fmla="*/ 197644 h 604838"/>
              <a:gd name="connsiteX2" fmla="*/ 1726406 w 2414588"/>
              <a:gd name="connsiteY2" fmla="*/ 119063 h 604838"/>
              <a:gd name="connsiteX3" fmla="*/ 1807369 w 2414588"/>
              <a:gd name="connsiteY3" fmla="*/ 102394 h 604838"/>
              <a:gd name="connsiteX4" fmla="*/ 1833563 w 2414588"/>
              <a:gd name="connsiteY4" fmla="*/ 100013 h 604838"/>
              <a:gd name="connsiteX5" fmla="*/ 1840706 w 2414588"/>
              <a:gd name="connsiteY5" fmla="*/ 95250 h 604838"/>
              <a:gd name="connsiteX6" fmla="*/ 1871663 w 2414588"/>
              <a:gd name="connsiteY6" fmla="*/ 69056 h 604838"/>
              <a:gd name="connsiteX7" fmla="*/ 1921669 w 2414588"/>
              <a:gd name="connsiteY7" fmla="*/ 30956 h 604838"/>
              <a:gd name="connsiteX8" fmla="*/ 1955006 w 2414588"/>
              <a:gd name="connsiteY8" fmla="*/ 14288 h 604838"/>
              <a:gd name="connsiteX9" fmla="*/ 1988344 w 2414588"/>
              <a:gd name="connsiteY9" fmla="*/ 2381 h 604838"/>
              <a:gd name="connsiteX10" fmla="*/ 2007394 w 2414588"/>
              <a:gd name="connsiteY10" fmla="*/ 0 h 604838"/>
              <a:gd name="connsiteX11" fmla="*/ 2026444 w 2414588"/>
              <a:gd name="connsiteY11" fmla="*/ 0 h 604838"/>
              <a:gd name="connsiteX12" fmla="*/ 2045494 w 2414588"/>
              <a:gd name="connsiteY12" fmla="*/ 2381 h 604838"/>
              <a:gd name="connsiteX13" fmla="*/ 2133600 w 2414588"/>
              <a:gd name="connsiteY13" fmla="*/ 28575 h 604838"/>
              <a:gd name="connsiteX14" fmla="*/ 2247900 w 2414588"/>
              <a:gd name="connsiteY14" fmla="*/ 71438 h 604838"/>
              <a:gd name="connsiteX15" fmla="*/ 2288381 w 2414588"/>
              <a:gd name="connsiteY15" fmla="*/ 88106 h 604838"/>
              <a:gd name="connsiteX16" fmla="*/ 2314575 w 2414588"/>
              <a:gd name="connsiteY16" fmla="*/ 102394 h 604838"/>
              <a:gd name="connsiteX17" fmla="*/ 2345531 w 2414588"/>
              <a:gd name="connsiteY17" fmla="*/ 126206 h 604838"/>
              <a:gd name="connsiteX18" fmla="*/ 2376488 w 2414588"/>
              <a:gd name="connsiteY18" fmla="*/ 154781 h 604838"/>
              <a:gd name="connsiteX19" fmla="*/ 2395538 w 2414588"/>
              <a:gd name="connsiteY19" fmla="*/ 176213 h 604838"/>
              <a:gd name="connsiteX20" fmla="*/ 2405063 w 2414588"/>
              <a:gd name="connsiteY20" fmla="*/ 190500 h 604838"/>
              <a:gd name="connsiteX21" fmla="*/ 2412206 w 2414588"/>
              <a:gd name="connsiteY21" fmla="*/ 207169 h 604838"/>
              <a:gd name="connsiteX22" fmla="*/ 2414588 w 2414588"/>
              <a:gd name="connsiteY22" fmla="*/ 221456 h 604838"/>
              <a:gd name="connsiteX23" fmla="*/ 2414588 w 2414588"/>
              <a:gd name="connsiteY23" fmla="*/ 230981 h 604838"/>
              <a:gd name="connsiteX24" fmla="*/ 2412206 w 2414588"/>
              <a:gd name="connsiteY24" fmla="*/ 238125 h 604838"/>
              <a:gd name="connsiteX25" fmla="*/ 2397919 w 2414588"/>
              <a:gd name="connsiteY25" fmla="*/ 259556 h 604838"/>
              <a:gd name="connsiteX26" fmla="*/ 2378869 w 2414588"/>
              <a:gd name="connsiteY26" fmla="*/ 280988 h 604838"/>
              <a:gd name="connsiteX27" fmla="*/ 2364581 w 2414588"/>
              <a:gd name="connsiteY27" fmla="*/ 290513 h 604838"/>
              <a:gd name="connsiteX28" fmla="*/ 2350294 w 2414588"/>
              <a:gd name="connsiteY28" fmla="*/ 292894 h 604838"/>
              <a:gd name="connsiteX29" fmla="*/ 2097881 w 2414588"/>
              <a:gd name="connsiteY29" fmla="*/ 309563 h 604838"/>
              <a:gd name="connsiteX30" fmla="*/ 1900238 w 2414588"/>
              <a:gd name="connsiteY30" fmla="*/ 326231 h 604838"/>
              <a:gd name="connsiteX31" fmla="*/ 1524000 w 2414588"/>
              <a:gd name="connsiteY31" fmla="*/ 369094 h 604838"/>
              <a:gd name="connsiteX32" fmla="*/ 1252538 w 2414588"/>
              <a:gd name="connsiteY32" fmla="*/ 404813 h 604838"/>
              <a:gd name="connsiteX33" fmla="*/ 978694 w 2414588"/>
              <a:gd name="connsiteY33" fmla="*/ 447675 h 604838"/>
              <a:gd name="connsiteX34" fmla="*/ 797719 w 2414588"/>
              <a:gd name="connsiteY34" fmla="*/ 481013 h 604838"/>
              <a:gd name="connsiteX35" fmla="*/ 542925 w 2414588"/>
              <a:gd name="connsiteY35" fmla="*/ 533400 h 604838"/>
              <a:gd name="connsiteX36" fmla="*/ 445294 w 2414588"/>
              <a:gd name="connsiteY36" fmla="*/ 554831 h 604838"/>
              <a:gd name="connsiteX37" fmla="*/ 376238 w 2414588"/>
              <a:gd name="connsiteY37" fmla="*/ 573881 h 604838"/>
              <a:gd name="connsiteX38" fmla="*/ 297656 w 2414588"/>
              <a:gd name="connsiteY38" fmla="*/ 600075 h 604838"/>
              <a:gd name="connsiteX39" fmla="*/ 278606 w 2414588"/>
              <a:gd name="connsiteY39" fmla="*/ 604838 h 604838"/>
              <a:gd name="connsiteX40" fmla="*/ 261938 w 2414588"/>
              <a:gd name="connsiteY40" fmla="*/ 604838 h 604838"/>
              <a:gd name="connsiteX41" fmla="*/ 226219 w 2414588"/>
              <a:gd name="connsiteY41" fmla="*/ 590550 h 604838"/>
              <a:gd name="connsiteX42" fmla="*/ 145256 w 2414588"/>
              <a:gd name="connsiteY42" fmla="*/ 514350 h 604838"/>
              <a:gd name="connsiteX43" fmla="*/ 45244 w 2414588"/>
              <a:gd name="connsiteY43" fmla="*/ 385763 h 604838"/>
              <a:gd name="connsiteX44" fmla="*/ 23813 w 2414588"/>
              <a:gd name="connsiteY44" fmla="*/ 354806 h 604838"/>
              <a:gd name="connsiteX45" fmla="*/ 9525 w 2414588"/>
              <a:gd name="connsiteY45" fmla="*/ 328613 h 604838"/>
              <a:gd name="connsiteX46" fmla="*/ 0 w 2414588"/>
              <a:gd name="connsiteY46" fmla="*/ 307181 h 604838"/>
              <a:gd name="connsiteX47" fmla="*/ 0 w 2414588"/>
              <a:gd name="connsiteY47" fmla="*/ 297656 h 604838"/>
              <a:gd name="connsiteX48" fmla="*/ 4763 w 2414588"/>
              <a:gd name="connsiteY48" fmla="*/ 283369 h 604838"/>
              <a:gd name="connsiteX49" fmla="*/ 14288 w 2414588"/>
              <a:gd name="connsiteY49" fmla="*/ 276225 h 604838"/>
              <a:gd name="connsiteX50" fmla="*/ 28575 w 2414588"/>
              <a:gd name="connsiteY50" fmla="*/ 276225 h 604838"/>
              <a:gd name="connsiteX51" fmla="*/ 52388 w 2414588"/>
              <a:gd name="connsiteY51" fmla="*/ 283369 h 604838"/>
              <a:gd name="connsiteX52" fmla="*/ 83344 w 2414588"/>
              <a:gd name="connsiteY52" fmla="*/ 295275 h 604838"/>
              <a:gd name="connsiteX53" fmla="*/ 111919 w 2414588"/>
              <a:gd name="connsiteY53" fmla="*/ 311944 h 604838"/>
              <a:gd name="connsiteX54" fmla="*/ 154781 w 2414588"/>
              <a:gd name="connsiteY54" fmla="*/ 330994 h 604838"/>
              <a:gd name="connsiteX55" fmla="*/ 200025 w 2414588"/>
              <a:gd name="connsiteY55" fmla="*/ 342900 h 604838"/>
              <a:gd name="connsiteX56" fmla="*/ 269081 w 2414588"/>
              <a:gd name="connsiteY56" fmla="*/ 357188 h 604838"/>
              <a:gd name="connsiteX57" fmla="*/ 316706 w 2414588"/>
              <a:gd name="connsiteY57" fmla="*/ 361950 h 604838"/>
              <a:gd name="connsiteX58" fmla="*/ 376238 w 2414588"/>
              <a:gd name="connsiteY58" fmla="*/ 361950 h 604838"/>
              <a:gd name="connsiteX59" fmla="*/ 492919 w 2414588"/>
              <a:gd name="connsiteY59" fmla="*/ 354806 h 604838"/>
              <a:gd name="connsiteX60" fmla="*/ 647700 w 2414588"/>
              <a:gd name="connsiteY60" fmla="*/ 333375 h 604838"/>
              <a:gd name="connsiteX61" fmla="*/ 776288 w 2414588"/>
              <a:gd name="connsiteY61" fmla="*/ 311944 h 604838"/>
              <a:gd name="connsiteX62" fmla="*/ 1095375 w 2414588"/>
              <a:gd name="connsiteY62" fmla="*/ 254794 h 604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2414588" h="604838">
                <a:moveTo>
                  <a:pt x="1095375" y="254794"/>
                </a:moveTo>
                <a:lnTo>
                  <a:pt x="1378744" y="197644"/>
                </a:lnTo>
                <a:lnTo>
                  <a:pt x="1726406" y="119063"/>
                </a:lnTo>
                <a:lnTo>
                  <a:pt x="1807369" y="102394"/>
                </a:lnTo>
                <a:lnTo>
                  <a:pt x="1833563" y="100013"/>
                </a:lnTo>
                <a:lnTo>
                  <a:pt x="1840706" y="95250"/>
                </a:lnTo>
                <a:lnTo>
                  <a:pt x="1871663" y="69056"/>
                </a:lnTo>
                <a:lnTo>
                  <a:pt x="1921669" y="30956"/>
                </a:lnTo>
                <a:lnTo>
                  <a:pt x="1955006" y="14288"/>
                </a:lnTo>
                <a:lnTo>
                  <a:pt x="1988344" y="2381"/>
                </a:lnTo>
                <a:lnTo>
                  <a:pt x="2007394" y="0"/>
                </a:lnTo>
                <a:lnTo>
                  <a:pt x="2026444" y="0"/>
                </a:lnTo>
                <a:lnTo>
                  <a:pt x="2045494" y="2381"/>
                </a:lnTo>
                <a:lnTo>
                  <a:pt x="2133600" y="28575"/>
                </a:lnTo>
                <a:lnTo>
                  <a:pt x="2247900" y="71438"/>
                </a:lnTo>
                <a:lnTo>
                  <a:pt x="2288381" y="88106"/>
                </a:lnTo>
                <a:lnTo>
                  <a:pt x="2314575" y="102394"/>
                </a:lnTo>
                <a:lnTo>
                  <a:pt x="2345531" y="126206"/>
                </a:lnTo>
                <a:lnTo>
                  <a:pt x="2376488" y="154781"/>
                </a:lnTo>
                <a:lnTo>
                  <a:pt x="2395538" y="176213"/>
                </a:lnTo>
                <a:lnTo>
                  <a:pt x="2405063" y="190500"/>
                </a:lnTo>
                <a:lnTo>
                  <a:pt x="2412206" y="207169"/>
                </a:lnTo>
                <a:lnTo>
                  <a:pt x="2414588" y="221456"/>
                </a:lnTo>
                <a:lnTo>
                  <a:pt x="2414588" y="230981"/>
                </a:lnTo>
                <a:lnTo>
                  <a:pt x="2412206" y="238125"/>
                </a:lnTo>
                <a:lnTo>
                  <a:pt x="2397919" y="259556"/>
                </a:lnTo>
                <a:lnTo>
                  <a:pt x="2378869" y="280988"/>
                </a:lnTo>
                <a:lnTo>
                  <a:pt x="2364581" y="290513"/>
                </a:lnTo>
                <a:lnTo>
                  <a:pt x="2350294" y="292894"/>
                </a:lnTo>
                <a:lnTo>
                  <a:pt x="2097881" y="309563"/>
                </a:lnTo>
                <a:lnTo>
                  <a:pt x="1900238" y="326231"/>
                </a:lnTo>
                <a:lnTo>
                  <a:pt x="1524000" y="369094"/>
                </a:lnTo>
                <a:lnTo>
                  <a:pt x="1252538" y="404813"/>
                </a:lnTo>
                <a:lnTo>
                  <a:pt x="978694" y="447675"/>
                </a:lnTo>
                <a:lnTo>
                  <a:pt x="797719" y="481013"/>
                </a:lnTo>
                <a:lnTo>
                  <a:pt x="542925" y="533400"/>
                </a:lnTo>
                <a:lnTo>
                  <a:pt x="445294" y="554831"/>
                </a:lnTo>
                <a:lnTo>
                  <a:pt x="376238" y="573881"/>
                </a:lnTo>
                <a:lnTo>
                  <a:pt x="297656" y="600075"/>
                </a:lnTo>
                <a:lnTo>
                  <a:pt x="278606" y="604838"/>
                </a:lnTo>
                <a:lnTo>
                  <a:pt x="261938" y="604838"/>
                </a:lnTo>
                <a:lnTo>
                  <a:pt x="226219" y="590550"/>
                </a:lnTo>
                <a:lnTo>
                  <a:pt x="145256" y="514350"/>
                </a:lnTo>
                <a:lnTo>
                  <a:pt x="45244" y="385763"/>
                </a:lnTo>
                <a:lnTo>
                  <a:pt x="23813" y="354806"/>
                </a:lnTo>
                <a:lnTo>
                  <a:pt x="9525" y="328613"/>
                </a:lnTo>
                <a:lnTo>
                  <a:pt x="0" y="307181"/>
                </a:lnTo>
                <a:lnTo>
                  <a:pt x="0" y="297656"/>
                </a:lnTo>
                <a:lnTo>
                  <a:pt x="4763" y="283369"/>
                </a:lnTo>
                <a:lnTo>
                  <a:pt x="14288" y="276225"/>
                </a:lnTo>
                <a:lnTo>
                  <a:pt x="28575" y="276225"/>
                </a:lnTo>
                <a:lnTo>
                  <a:pt x="52388" y="283369"/>
                </a:lnTo>
                <a:lnTo>
                  <a:pt x="83344" y="295275"/>
                </a:lnTo>
                <a:lnTo>
                  <a:pt x="111919" y="311944"/>
                </a:lnTo>
                <a:lnTo>
                  <a:pt x="154781" y="330994"/>
                </a:lnTo>
                <a:lnTo>
                  <a:pt x="200025" y="342900"/>
                </a:lnTo>
                <a:lnTo>
                  <a:pt x="269081" y="357188"/>
                </a:lnTo>
                <a:lnTo>
                  <a:pt x="316706" y="361950"/>
                </a:lnTo>
                <a:lnTo>
                  <a:pt x="376238" y="361950"/>
                </a:lnTo>
                <a:lnTo>
                  <a:pt x="492919" y="354806"/>
                </a:lnTo>
                <a:lnTo>
                  <a:pt x="647700" y="333375"/>
                </a:lnTo>
                <a:lnTo>
                  <a:pt x="776288" y="311944"/>
                </a:lnTo>
                <a:lnTo>
                  <a:pt x="1095375" y="2547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フリーフォーム 9"/>
          <p:cNvSpPr/>
          <p:nvPr/>
        </p:nvSpPr>
        <p:spPr>
          <a:xfrm>
            <a:off x="2554166" y="3300414"/>
            <a:ext cx="3757246" cy="796925"/>
          </a:xfrm>
          <a:custGeom>
            <a:avLst/>
            <a:gdLst>
              <a:gd name="connsiteX0" fmla="*/ 2462873 w 4071416"/>
              <a:gd name="connsiteY0" fmla="*/ 150175 h 797597"/>
              <a:gd name="connsiteX1" fmla="*/ 2873351 w 4071416"/>
              <a:gd name="connsiteY1" fmla="*/ 110128 h 797597"/>
              <a:gd name="connsiteX2" fmla="*/ 3063573 w 4071416"/>
              <a:gd name="connsiteY2" fmla="*/ 96779 h 797597"/>
              <a:gd name="connsiteX3" fmla="*/ 3210411 w 4071416"/>
              <a:gd name="connsiteY3" fmla="*/ 86768 h 797597"/>
              <a:gd name="connsiteX4" fmla="*/ 3243784 w 4071416"/>
              <a:gd name="connsiteY4" fmla="*/ 90105 h 797597"/>
              <a:gd name="connsiteX5" fmla="*/ 3283830 w 4071416"/>
              <a:gd name="connsiteY5" fmla="*/ 73419 h 797597"/>
              <a:gd name="connsiteX6" fmla="*/ 3437343 w 4071416"/>
              <a:gd name="connsiteY6" fmla="*/ 13349 h 797597"/>
              <a:gd name="connsiteX7" fmla="*/ 3464040 w 4071416"/>
              <a:gd name="connsiteY7" fmla="*/ 0 h 797597"/>
              <a:gd name="connsiteX8" fmla="*/ 3480727 w 4071416"/>
              <a:gd name="connsiteY8" fmla="*/ 0 h 797597"/>
              <a:gd name="connsiteX9" fmla="*/ 3544134 w 4071416"/>
              <a:gd name="connsiteY9" fmla="*/ 6674 h 797597"/>
              <a:gd name="connsiteX10" fmla="*/ 3717670 w 4071416"/>
              <a:gd name="connsiteY10" fmla="*/ 43384 h 797597"/>
              <a:gd name="connsiteX11" fmla="*/ 3831135 w 4071416"/>
              <a:gd name="connsiteY11" fmla="*/ 80093 h 797597"/>
              <a:gd name="connsiteX12" fmla="*/ 3924578 w 4071416"/>
              <a:gd name="connsiteY12" fmla="*/ 116803 h 797597"/>
              <a:gd name="connsiteX13" fmla="*/ 3997997 w 4071416"/>
              <a:gd name="connsiteY13" fmla="*/ 150175 h 797597"/>
              <a:gd name="connsiteX14" fmla="*/ 4018020 w 4071416"/>
              <a:gd name="connsiteY14" fmla="*/ 160187 h 797597"/>
              <a:gd name="connsiteX15" fmla="*/ 4038043 w 4071416"/>
              <a:gd name="connsiteY15" fmla="*/ 176873 h 797597"/>
              <a:gd name="connsiteX16" fmla="*/ 4054730 w 4071416"/>
              <a:gd name="connsiteY16" fmla="*/ 196896 h 797597"/>
              <a:gd name="connsiteX17" fmla="*/ 4068078 w 4071416"/>
              <a:gd name="connsiteY17" fmla="*/ 220257 h 797597"/>
              <a:gd name="connsiteX18" fmla="*/ 4071416 w 4071416"/>
              <a:gd name="connsiteY18" fmla="*/ 230268 h 797597"/>
              <a:gd name="connsiteX19" fmla="*/ 4071416 w 4071416"/>
              <a:gd name="connsiteY19" fmla="*/ 246955 h 797597"/>
              <a:gd name="connsiteX20" fmla="*/ 4058067 w 4071416"/>
              <a:gd name="connsiteY20" fmla="*/ 266978 h 797597"/>
              <a:gd name="connsiteX21" fmla="*/ 4034706 w 4071416"/>
              <a:gd name="connsiteY21" fmla="*/ 287001 h 797597"/>
              <a:gd name="connsiteX22" fmla="*/ 4004671 w 4071416"/>
              <a:gd name="connsiteY22" fmla="*/ 303687 h 797597"/>
              <a:gd name="connsiteX23" fmla="*/ 3984648 w 4071416"/>
              <a:gd name="connsiteY23" fmla="*/ 307025 h 797597"/>
              <a:gd name="connsiteX24" fmla="*/ 3861170 w 4071416"/>
              <a:gd name="connsiteY24" fmla="*/ 307025 h 797597"/>
              <a:gd name="connsiteX25" fmla="*/ 3390621 w 4071416"/>
              <a:gd name="connsiteY25" fmla="*/ 297013 h 797597"/>
              <a:gd name="connsiteX26" fmla="*/ 2910061 w 4071416"/>
              <a:gd name="connsiteY26" fmla="*/ 310362 h 797597"/>
              <a:gd name="connsiteX27" fmla="*/ 2442849 w 4071416"/>
              <a:gd name="connsiteY27" fmla="*/ 343734 h 797597"/>
              <a:gd name="connsiteX28" fmla="*/ 2019021 w 4071416"/>
              <a:gd name="connsiteY28" fmla="*/ 390455 h 797597"/>
              <a:gd name="connsiteX29" fmla="*/ 1855497 w 4071416"/>
              <a:gd name="connsiteY29" fmla="*/ 410479 h 797597"/>
              <a:gd name="connsiteX30" fmla="*/ 1681962 w 4071416"/>
              <a:gd name="connsiteY30" fmla="*/ 453863 h 797597"/>
              <a:gd name="connsiteX31" fmla="*/ 1328216 w 4071416"/>
              <a:gd name="connsiteY31" fmla="*/ 530619 h 797597"/>
              <a:gd name="connsiteX32" fmla="*/ 1688636 w 4071416"/>
              <a:gd name="connsiteY32" fmla="*/ 453863 h 797597"/>
              <a:gd name="connsiteX33" fmla="*/ 1218087 w 4071416"/>
              <a:gd name="connsiteY33" fmla="*/ 553979 h 797597"/>
              <a:gd name="connsiteX34" fmla="*/ 987819 w 4071416"/>
              <a:gd name="connsiteY34" fmla="*/ 617387 h 797597"/>
              <a:gd name="connsiteX35" fmla="*/ 730852 w 4071416"/>
              <a:gd name="connsiteY35" fmla="*/ 694143 h 797597"/>
              <a:gd name="connsiteX36" fmla="*/ 563991 w 4071416"/>
              <a:gd name="connsiteY36" fmla="*/ 747538 h 797597"/>
              <a:gd name="connsiteX37" fmla="*/ 473886 w 4071416"/>
              <a:gd name="connsiteY37" fmla="*/ 790922 h 797597"/>
              <a:gd name="connsiteX38" fmla="*/ 460537 w 4071416"/>
              <a:gd name="connsiteY38" fmla="*/ 794260 h 797597"/>
              <a:gd name="connsiteX39" fmla="*/ 433839 w 4071416"/>
              <a:gd name="connsiteY39" fmla="*/ 797597 h 797597"/>
              <a:gd name="connsiteX40" fmla="*/ 266978 w 4071416"/>
              <a:gd name="connsiteY40" fmla="*/ 750876 h 797597"/>
              <a:gd name="connsiteX41" fmla="*/ 96779 w 4071416"/>
              <a:gd name="connsiteY41" fmla="*/ 677457 h 797597"/>
              <a:gd name="connsiteX42" fmla="*/ 26697 w 4071416"/>
              <a:gd name="connsiteY42" fmla="*/ 630736 h 797597"/>
              <a:gd name="connsiteX43" fmla="*/ 6674 w 4071416"/>
              <a:gd name="connsiteY43" fmla="*/ 614049 h 797597"/>
              <a:gd name="connsiteX44" fmla="*/ 0 w 4071416"/>
              <a:gd name="connsiteY44" fmla="*/ 594026 h 797597"/>
              <a:gd name="connsiteX45" fmla="*/ 0 w 4071416"/>
              <a:gd name="connsiteY45" fmla="*/ 574003 h 797597"/>
              <a:gd name="connsiteX46" fmla="*/ 3337 w 4071416"/>
              <a:gd name="connsiteY46" fmla="*/ 563991 h 797597"/>
              <a:gd name="connsiteX47" fmla="*/ 30035 w 4071416"/>
              <a:gd name="connsiteY47" fmla="*/ 553979 h 797597"/>
              <a:gd name="connsiteX48" fmla="*/ 96779 w 4071416"/>
              <a:gd name="connsiteY48" fmla="*/ 557317 h 797597"/>
              <a:gd name="connsiteX49" fmla="*/ 370432 w 4071416"/>
              <a:gd name="connsiteY49" fmla="*/ 533956 h 797597"/>
              <a:gd name="connsiteX50" fmla="*/ 497246 w 4071416"/>
              <a:gd name="connsiteY50" fmla="*/ 520607 h 797597"/>
              <a:gd name="connsiteX51" fmla="*/ 684131 w 4071416"/>
              <a:gd name="connsiteY51" fmla="*/ 490572 h 797597"/>
              <a:gd name="connsiteX52" fmla="*/ 840981 w 4071416"/>
              <a:gd name="connsiteY52" fmla="*/ 447188 h 797597"/>
              <a:gd name="connsiteX53" fmla="*/ 1174703 w 4071416"/>
              <a:gd name="connsiteY53" fmla="*/ 373769 h 797597"/>
              <a:gd name="connsiteX54" fmla="*/ 1608543 w 4071416"/>
              <a:gd name="connsiteY54" fmla="*/ 287001 h 797597"/>
              <a:gd name="connsiteX55" fmla="*/ 1852160 w 4071416"/>
              <a:gd name="connsiteY55" fmla="*/ 243617 h 797597"/>
              <a:gd name="connsiteX56" fmla="*/ 1975638 w 4071416"/>
              <a:gd name="connsiteY56" fmla="*/ 216919 h 797597"/>
              <a:gd name="connsiteX57" fmla="*/ 2082429 w 4071416"/>
              <a:gd name="connsiteY57" fmla="*/ 203571 h 797597"/>
              <a:gd name="connsiteX58" fmla="*/ 2272651 w 4071416"/>
              <a:gd name="connsiteY58" fmla="*/ 176873 h 797597"/>
              <a:gd name="connsiteX59" fmla="*/ 2462873 w 4071416"/>
              <a:gd name="connsiteY59" fmla="*/ 150175 h 797597"/>
              <a:gd name="connsiteX0" fmla="*/ 2462873 w 4071416"/>
              <a:gd name="connsiteY0" fmla="*/ 150175 h 797597"/>
              <a:gd name="connsiteX1" fmla="*/ 2873351 w 4071416"/>
              <a:gd name="connsiteY1" fmla="*/ 110128 h 797597"/>
              <a:gd name="connsiteX2" fmla="*/ 3063573 w 4071416"/>
              <a:gd name="connsiteY2" fmla="*/ 96779 h 797597"/>
              <a:gd name="connsiteX3" fmla="*/ 3210411 w 4071416"/>
              <a:gd name="connsiteY3" fmla="*/ 86768 h 797597"/>
              <a:gd name="connsiteX4" fmla="*/ 3243784 w 4071416"/>
              <a:gd name="connsiteY4" fmla="*/ 90105 h 797597"/>
              <a:gd name="connsiteX5" fmla="*/ 3283830 w 4071416"/>
              <a:gd name="connsiteY5" fmla="*/ 73419 h 797597"/>
              <a:gd name="connsiteX6" fmla="*/ 3437343 w 4071416"/>
              <a:gd name="connsiteY6" fmla="*/ 13349 h 797597"/>
              <a:gd name="connsiteX7" fmla="*/ 3464040 w 4071416"/>
              <a:gd name="connsiteY7" fmla="*/ 0 h 797597"/>
              <a:gd name="connsiteX8" fmla="*/ 3480727 w 4071416"/>
              <a:gd name="connsiteY8" fmla="*/ 0 h 797597"/>
              <a:gd name="connsiteX9" fmla="*/ 3544134 w 4071416"/>
              <a:gd name="connsiteY9" fmla="*/ 6674 h 797597"/>
              <a:gd name="connsiteX10" fmla="*/ 3717670 w 4071416"/>
              <a:gd name="connsiteY10" fmla="*/ 43384 h 797597"/>
              <a:gd name="connsiteX11" fmla="*/ 3831135 w 4071416"/>
              <a:gd name="connsiteY11" fmla="*/ 80093 h 797597"/>
              <a:gd name="connsiteX12" fmla="*/ 3924578 w 4071416"/>
              <a:gd name="connsiteY12" fmla="*/ 116803 h 797597"/>
              <a:gd name="connsiteX13" fmla="*/ 3997997 w 4071416"/>
              <a:gd name="connsiteY13" fmla="*/ 150175 h 797597"/>
              <a:gd name="connsiteX14" fmla="*/ 4018020 w 4071416"/>
              <a:gd name="connsiteY14" fmla="*/ 160187 h 797597"/>
              <a:gd name="connsiteX15" fmla="*/ 4038043 w 4071416"/>
              <a:gd name="connsiteY15" fmla="*/ 176873 h 797597"/>
              <a:gd name="connsiteX16" fmla="*/ 4054730 w 4071416"/>
              <a:gd name="connsiteY16" fmla="*/ 196896 h 797597"/>
              <a:gd name="connsiteX17" fmla="*/ 4068078 w 4071416"/>
              <a:gd name="connsiteY17" fmla="*/ 220257 h 797597"/>
              <a:gd name="connsiteX18" fmla="*/ 4071416 w 4071416"/>
              <a:gd name="connsiteY18" fmla="*/ 230268 h 797597"/>
              <a:gd name="connsiteX19" fmla="*/ 4071416 w 4071416"/>
              <a:gd name="connsiteY19" fmla="*/ 246955 h 797597"/>
              <a:gd name="connsiteX20" fmla="*/ 4058067 w 4071416"/>
              <a:gd name="connsiteY20" fmla="*/ 266978 h 797597"/>
              <a:gd name="connsiteX21" fmla="*/ 4034706 w 4071416"/>
              <a:gd name="connsiteY21" fmla="*/ 287001 h 797597"/>
              <a:gd name="connsiteX22" fmla="*/ 4004671 w 4071416"/>
              <a:gd name="connsiteY22" fmla="*/ 303687 h 797597"/>
              <a:gd name="connsiteX23" fmla="*/ 3984648 w 4071416"/>
              <a:gd name="connsiteY23" fmla="*/ 307025 h 797597"/>
              <a:gd name="connsiteX24" fmla="*/ 3861170 w 4071416"/>
              <a:gd name="connsiteY24" fmla="*/ 307025 h 797597"/>
              <a:gd name="connsiteX25" fmla="*/ 3390621 w 4071416"/>
              <a:gd name="connsiteY25" fmla="*/ 297013 h 797597"/>
              <a:gd name="connsiteX26" fmla="*/ 2910061 w 4071416"/>
              <a:gd name="connsiteY26" fmla="*/ 310362 h 797597"/>
              <a:gd name="connsiteX27" fmla="*/ 2442849 w 4071416"/>
              <a:gd name="connsiteY27" fmla="*/ 343734 h 797597"/>
              <a:gd name="connsiteX28" fmla="*/ 2019021 w 4071416"/>
              <a:gd name="connsiteY28" fmla="*/ 390455 h 797597"/>
              <a:gd name="connsiteX29" fmla="*/ 1855497 w 4071416"/>
              <a:gd name="connsiteY29" fmla="*/ 410479 h 797597"/>
              <a:gd name="connsiteX30" fmla="*/ 1681962 w 4071416"/>
              <a:gd name="connsiteY30" fmla="*/ 453863 h 797597"/>
              <a:gd name="connsiteX31" fmla="*/ 1688636 w 4071416"/>
              <a:gd name="connsiteY31" fmla="*/ 453863 h 797597"/>
              <a:gd name="connsiteX32" fmla="*/ 1218087 w 4071416"/>
              <a:gd name="connsiteY32" fmla="*/ 553979 h 797597"/>
              <a:gd name="connsiteX33" fmla="*/ 987819 w 4071416"/>
              <a:gd name="connsiteY33" fmla="*/ 617387 h 797597"/>
              <a:gd name="connsiteX34" fmla="*/ 730852 w 4071416"/>
              <a:gd name="connsiteY34" fmla="*/ 694143 h 797597"/>
              <a:gd name="connsiteX35" fmla="*/ 563991 w 4071416"/>
              <a:gd name="connsiteY35" fmla="*/ 747538 h 797597"/>
              <a:gd name="connsiteX36" fmla="*/ 473886 w 4071416"/>
              <a:gd name="connsiteY36" fmla="*/ 790922 h 797597"/>
              <a:gd name="connsiteX37" fmla="*/ 460537 w 4071416"/>
              <a:gd name="connsiteY37" fmla="*/ 794260 h 797597"/>
              <a:gd name="connsiteX38" fmla="*/ 433839 w 4071416"/>
              <a:gd name="connsiteY38" fmla="*/ 797597 h 797597"/>
              <a:gd name="connsiteX39" fmla="*/ 266978 w 4071416"/>
              <a:gd name="connsiteY39" fmla="*/ 750876 h 797597"/>
              <a:gd name="connsiteX40" fmla="*/ 96779 w 4071416"/>
              <a:gd name="connsiteY40" fmla="*/ 677457 h 797597"/>
              <a:gd name="connsiteX41" fmla="*/ 26697 w 4071416"/>
              <a:gd name="connsiteY41" fmla="*/ 630736 h 797597"/>
              <a:gd name="connsiteX42" fmla="*/ 6674 w 4071416"/>
              <a:gd name="connsiteY42" fmla="*/ 614049 h 797597"/>
              <a:gd name="connsiteX43" fmla="*/ 0 w 4071416"/>
              <a:gd name="connsiteY43" fmla="*/ 594026 h 797597"/>
              <a:gd name="connsiteX44" fmla="*/ 0 w 4071416"/>
              <a:gd name="connsiteY44" fmla="*/ 574003 h 797597"/>
              <a:gd name="connsiteX45" fmla="*/ 3337 w 4071416"/>
              <a:gd name="connsiteY45" fmla="*/ 563991 h 797597"/>
              <a:gd name="connsiteX46" fmla="*/ 30035 w 4071416"/>
              <a:gd name="connsiteY46" fmla="*/ 553979 h 797597"/>
              <a:gd name="connsiteX47" fmla="*/ 96779 w 4071416"/>
              <a:gd name="connsiteY47" fmla="*/ 557317 h 797597"/>
              <a:gd name="connsiteX48" fmla="*/ 370432 w 4071416"/>
              <a:gd name="connsiteY48" fmla="*/ 533956 h 797597"/>
              <a:gd name="connsiteX49" fmla="*/ 497246 w 4071416"/>
              <a:gd name="connsiteY49" fmla="*/ 520607 h 797597"/>
              <a:gd name="connsiteX50" fmla="*/ 684131 w 4071416"/>
              <a:gd name="connsiteY50" fmla="*/ 490572 h 797597"/>
              <a:gd name="connsiteX51" fmla="*/ 840981 w 4071416"/>
              <a:gd name="connsiteY51" fmla="*/ 447188 h 797597"/>
              <a:gd name="connsiteX52" fmla="*/ 1174703 w 4071416"/>
              <a:gd name="connsiteY52" fmla="*/ 373769 h 797597"/>
              <a:gd name="connsiteX53" fmla="*/ 1608543 w 4071416"/>
              <a:gd name="connsiteY53" fmla="*/ 287001 h 797597"/>
              <a:gd name="connsiteX54" fmla="*/ 1852160 w 4071416"/>
              <a:gd name="connsiteY54" fmla="*/ 243617 h 797597"/>
              <a:gd name="connsiteX55" fmla="*/ 1975638 w 4071416"/>
              <a:gd name="connsiteY55" fmla="*/ 216919 h 797597"/>
              <a:gd name="connsiteX56" fmla="*/ 2082429 w 4071416"/>
              <a:gd name="connsiteY56" fmla="*/ 203571 h 797597"/>
              <a:gd name="connsiteX57" fmla="*/ 2272651 w 4071416"/>
              <a:gd name="connsiteY57" fmla="*/ 176873 h 797597"/>
              <a:gd name="connsiteX58" fmla="*/ 2462873 w 4071416"/>
              <a:gd name="connsiteY58" fmla="*/ 150175 h 797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071416" h="797597">
                <a:moveTo>
                  <a:pt x="2462873" y="150175"/>
                </a:moveTo>
                <a:lnTo>
                  <a:pt x="2873351" y="110128"/>
                </a:lnTo>
                <a:lnTo>
                  <a:pt x="3063573" y="96779"/>
                </a:lnTo>
                <a:lnTo>
                  <a:pt x="3210411" y="86768"/>
                </a:lnTo>
                <a:lnTo>
                  <a:pt x="3243784" y="90105"/>
                </a:lnTo>
                <a:lnTo>
                  <a:pt x="3283830" y="73419"/>
                </a:lnTo>
                <a:lnTo>
                  <a:pt x="3437343" y="13349"/>
                </a:lnTo>
                <a:lnTo>
                  <a:pt x="3464040" y="0"/>
                </a:lnTo>
                <a:lnTo>
                  <a:pt x="3480727" y="0"/>
                </a:lnTo>
                <a:lnTo>
                  <a:pt x="3544134" y="6674"/>
                </a:lnTo>
                <a:lnTo>
                  <a:pt x="3717670" y="43384"/>
                </a:lnTo>
                <a:lnTo>
                  <a:pt x="3831135" y="80093"/>
                </a:lnTo>
                <a:lnTo>
                  <a:pt x="3924578" y="116803"/>
                </a:lnTo>
                <a:lnTo>
                  <a:pt x="3997997" y="150175"/>
                </a:lnTo>
                <a:lnTo>
                  <a:pt x="4018020" y="160187"/>
                </a:lnTo>
                <a:lnTo>
                  <a:pt x="4038043" y="176873"/>
                </a:lnTo>
                <a:lnTo>
                  <a:pt x="4054730" y="196896"/>
                </a:lnTo>
                <a:lnTo>
                  <a:pt x="4068078" y="220257"/>
                </a:lnTo>
                <a:lnTo>
                  <a:pt x="4071416" y="230268"/>
                </a:lnTo>
                <a:lnTo>
                  <a:pt x="4071416" y="246955"/>
                </a:lnTo>
                <a:lnTo>
                  <a:pt x="4058067" y="266978"/>
                </a:lnTo>
                <a:lnTo>
                  <a:pt x="4034706" y="287001"/>
                </a:lnTo>
                <a:lnTo>
                  <a:pt x="4004671" y="303687"/>
                </a:lnTo>
                <a:lnTo>
                  <a:pt x="3984648" y="307025"/>
                </a:lnTo>
                <a:lnTo>
                  <a:pt x="3861170" y="307025"/>
                </a:lnTo>
                <a:lnTo>
                  <a:pt x="3390621" y="297013"/>
                </a:lnTo>
                <a:lnTo>
                  <a:pt x="2910061" y="310362"/>
                </a:lnTo>
                <a:lnTo>
                  <a:pt x="2442849" y="343734"/>
                </a:lnTo>
                <a:lnTo>
                  <a:pt x="2019021" y="390455"/>
                </a:lnTo>
                <a:lnTo>
                  <a:pt x="1855497" y="410479"/>
                </a:lnTo>
                <a:lnTo>
                  <a:pt x="1681962" y="453863"/>
                </a:lnTo>
                <a:cubicBezTo>
                  <a:pt x="1654152" y="461094"/>
                  <a:pt x="1765949" y="437177"/>
                  <a:pt x="1688636" y="453863"/>
                </a:cubicBezTo>
                <a:lnTo>
                  <a:pt x="1218087" y="553979"/>
                </a:lnTo>
                <a:lnTo>
                  <a:pt x="987819" y="617387"/>
                </a:lnTo>
                <a:lnTo>
                  <a:pt x="730852" y="694143"/>
                </a:lnTo>
                <a:lnTo>
                  <a:pt x="563991" y="747538"/>
                </a:lnTo>
                <a:lnTo>
                  <a:pt x="473886" y="790922"/>
                </a:lnTo>
                <a:lnTo>
                  <a:pt x="460537" y="794260"/>
                </a:lnTo>
                <a:lnTo>
                  <a:pt x="433839" y="797597"/>
                </a:lnTo>
                <a:lnTo>
                  <a:pt x="266978" y="750876"/>
                </a:lnTo>
                <a:lnTo>
                  <a:pt x="96779" y="677457"/>
                </a:lnTo>
                <a:lnTo>
                  <a:pt x="26697" y="630736"/>
                </a:lnTo>
                <a:lnTo>
                  <a:pt x="6674" y="614049"/>
                </a:lnTo>
                <a:lnTo>
                  <a:pt x="0" y="594026"/>
                </a:lnTo>
                <a:lnTo>
                  <a:pt x="0" y="574003"/>
                </a:lnTo>
                <a:lnTo>
                  <a:pt x="3337" y="563991"/>
                </a:lnTo>
                <a:lnTo>
                  <a:pt x="30035" y="553979"/>
                </a:lnTo>
                <a:lnTo>
                  <a:pt x="96779" y="557317"/>
                </a:lnTo>
                <a:lnTo>
                  <a:pt x="370432" y="533956"/>
                </a:lnTo>
                <a:lnTo>
                  <a:pt x="497246" y="520607"/>
                </a:lnTo>
                <a:lnTo>
                  <a:pt x="684131" y="490572"/>
                </a:lnTo>
                <a:lnTo>
                  <a:pt x="840981" y="447188"/>
                </a:lnTo>
                <a:lnTo>
                  <a:pt x="1174703" y="373769"/>
                </a:lnTo>
                <a:lnTo>
                  <a:pt x="1608543" y="287001"/>
                </a:lnTo>
                <a:lnTo>
                  <a:pt x="1852160" y="243617"/>
                </a:lnTo>
                <a:lnTo>
                  <a:pt x="1975638" y="216919"/>
                </a:lnTo>
                <a:lnTo>
                  <a:pt x="2082429" y="203571"/>
                </a:lnTo>
                <a:lnTo>
                  <a:pt x="2272651" y="176873"/>
                </a:lnTo>
                <a:lnTo>
                  <a:pt x="2462873" y="15017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 rot="2700000">
            <a:off x="2834054" y="3420575"/>
            <a:ext cx="3505200" cy="1664677"/>
          </a:xfrm>
          <a:custGeom>
            <a:avLst/>
            <a:gdLst>
              <a:gd name="connsiteX0" fmla="*/ 1253188 w 3506296"/>
              <a:gd name="connsiteY0" fmla="*/ 792699 h 1802486"/>
              <a:gd name="connsiteX1" fmla="*/ 1476854 w 3506296"/>
              <a:gd name="connsiteY1" fmla="*/ 1039390 h 1802486"/>
              <a:gd name="connsiteX2" fmla="*/ 1605133 w 3506296"/>
              <a:gd name="connsiteY2" fmla="*/ 1180826 h 1802486"/>
              <a:gd name="connsiteX3" fmla="*/ 1786040 w 3506296"/>
              <a:gd name="connsiteY3" fmla="*/ 1384757 h 1802486"/>
              <a:gd name="connsiteX4" fmla="*/ 1864981 w 3506296"/>
              <a:gd name="connsiteY4" fmla="*/ 1460409 h 1802486"/>
              <a:gd name="connsiteX5" fmla="*/ 1947211 w 3506296"/>
              <a:gd name="connsiteY5" fmla="*/ 1532771 h 1802486"/>
              <a:gd name="connsiteX6" fmla="*/ 2009706 w 3506296"/>
              <a:gd name="connsiteY6" fmla="*/ 1578820 h 1802486"/>
              <a:gd name="connsiteX7" fmla="*/ 2049177 w 3506296"/>
              <a:gd name="connsiteY7" fmla="*/ 1601845 h 1802486"/>
              <a:gd name="connsiteX8" fmla="*/ 2075490 w 3506296"/>
              <a:gd name="connsiteY8" fmla="*/ 1608423 h 1802486"/>
              <a:gd name="connsiteX9" fmla="*/ 2124828 w 3506296"/>
              <a:gd name="connsiteY9" fmla="*/ 1618291 h 1802486"/>
              <a:gd name="connsiteX10" fmla="*/ 2161010 w 3506296"/>
              <a:gd name="connsiteY10" fmla="*/ 1615001 h 1802486"/>
              <a:gd name="connsiteX11" fmla="*/ 2207059 w 3506296"/>
              <a:gd name="connsiteY11" fmla="*/ 1608423 h 1802486"/>
              <a:gd name="connsiteX12" fmla="*/ 2269554 w 3506296"/>
              <a:gd name="connsiteY12" fmla="*/ 1588688 h 1802486"/>
              <a:gd name="connsiteX13" fmla="*/ 2335338 w 3506296"/>
              <a:gd name="connsiteY13" fmla="*/ 1555796 h 1802486"/>
              <a:gd name="connsiteX14" fmla="*/ 2410990 w 3506296"/>
              <a:gd name="connsiteY14" fmla="*/ 1509747 h 1802486"/>
              <a:gd name="connsiteX15" fmla="*/ 2512955 w 3506296"/>
              <a:gd name="connsiteY15" fmla="*/ 1434095 h 1802486"/>
              <a:gd name="connsiteX16" fmla="*/ 2605053 w 3506296"/>
              <a:gd name="connsiteY16" fmla="*/ 1351865 h 1802486"/>
              <a:gd name="connsiteX17" fmla="*/ 2736621 w 3506296"/>
              <a:gd name="connsiteY17" fmla="*/ 1217007 h 1802486"/>
              <a:gd name="connsiteX18" fmla="*/ 2861611 w 3506296"/>
              <a:gd name="connsiteY18" fmla="*/ 1082150 h 1802486"/>
              <a:gd name="connsiteX19" fmla="*/ 2920817 w 3506296"/>
              <a:gd name="connsiteY19" fmla="*/ 1013076 h 1802486"/>
              <a:gd name="connsiteX20" fmla="*/ 2953709 w 3506296"/>
              <a:gd name="connsiteY20" fmla="*/ 970316 h 1802486"/>
              <a:gd name="connsiteX21" fmla="*/ 2980023 w 3506296"/>
              <a:gd name="connsiteY21" fmla="*/ 934135 h 1802486"/>
              <a:gd name="connsiteX22" fmla="*/ 3042518 w 3506296"/>
              <a:gd name="connsiteY22" fmla="*/ 832170 h 1802486"/>
              <a:gd name="connsiteX23" fmla="*/ 3075410 w 3506296"/>
              <a:gd name="connsiteY23" fmla="*/ 779542 h 1802486"/>
              <a:gd name="connsiteX24" fmla="*/ 3088567 w 3506296"/>
              <a:gd name="connsiteY24" fmla="*/ 763096 h 1802486"/>
              <a:gd name="connsiteX25" fmla="*/ 3170797 w 3506296"/>
              <a:gd name="connsiteY25" fmla="*/ 710469 h 1802486"/>
              <a:gd name="connsiteX26" fmla="*/ 3289208 w 3506296"/>
              <a:gd name="connsiteY26" fmla="*/ 654552 h 1802486"/>
              <a:gd name="connsiteX27" fmla="*/ 3335257 w 3506296"/>
              <a:gd name="connsiteY27" fmla="*/ 634817 h 1802486"/>
              <a:gd name="connsiteX28" fmla="*/ 3381306 w 3506296"/>
              <a:gd name="connsiteY28" fmla="*/ 621660 h 1802486"/>
              <a:gd name="connsiteX29" fmla="*/ 3414198 w 3506296"/>
              <a:gd name="connsiteY29" fmla="*/ 621660 h 1802486"/>
              <a:gd name="connsiteX30" fmla="*/ 3447090 w 3506296"/>
              <a:gd name="connsiteY30" fmla="*/ 621660 h 1802486"/>
              <a:gd name="connsiteX31" fmla="*/ 3470115 w 3506296"/>
              <a:gd name="connsiteY31" fmla="*/ 628239 h 1802486"/>
              <a:gd name="connsiteX32" fmla="*/ 3493139 w 3506296"/>
              <a:gd name="connsiteY32" fmla="*/ 651263 h 1802486"/>
              <a:gd name="connsiteX33" fmla="*/ 3499718 w 3506296"/>
              <a:gd name="connsiteY33" fmla="*/ 664420 h 1802486"/>
              <a:gd name="connsiteX34" fmla="*/ 3506296 w 3506296"/>
              <a:gd name="connsiteY34" fmla="*/ 684155 h 1802486"/>
              <a:gd name="connsiteX35" fmla="*/ 3503007 w 3506296"/>
              <a:gd name="connsiteY35" fmla="*/ 707180 h 1802486"/>
              <a:gd name="connsiteX36" fmla="*/ 3486561 w 3506296"/>
              <a:gd name="connsiteY36" fmla="*/ 753229 h 1802486"/>
              <a:gd name="connsiteX37" fmla="*/ 3427355 w 3506296"/>
              <a:gd name="connsiteY37" fmla="*/ 842037 h 1802486"/>
              <a:gd name="connsiteX38" fmla="*/ 3325390 w 3506296"/>
              <a:gd name="connsiteY38" fmla="*/ 967027 h 1802486"/>
              <a:gd name="connsiteX39" fmla="*/ 3091856 w 3506296"/>
              <a:gd name="connsiteY39" fmla="*/ 1210429 h 1802486"/>
              <a:gd name="connsiteX40" fmla="*/ 2878057 w 3506296"/>
              <a:gd name="connsiteY40" fmla="*/ 1414360 h 1802486"/>
              <a:gd name="connsiteX41" fmla="*/ 2707018 w 3506296"/>
              <a:gd name="connsiteY41" fmla="*/ 1559085 h 1802486"/>
              <a:gd name="connsiteX42" fmla="*/ 2575450 w 3506296"/>
              <a:gd name="connsiteY42" fmla="*/ 1651183 h 1802486"/>
              <a:gd name="connsiteX43" fmla="*/ 2506377 w 3506296"/>
              <a:gd name="connsiteY43" fmla="*/ 1690653 h 1802486"/>
              <a:gd name="connsiteX44" fmla="*/ 2381387 w 3506296"/>
              <a:gd name="connsiteY44" fmla="*/ 1756437 h 1802486"/>
              <a:gd name="connsiteX45" fmla="*/ 2279421 w 3506296"/>
              <a:gd name="connsiteY45" fmla="*/ 1789329 h 1802486"/>
              <a:gd name="connsiteX46" fmla="*/ 2207059 w 3506296"/>
              <a:gd name="connsiteY46" fmla="*/ 1802486 h 1802486"/>
              <a:gd name="connsiteX47" fmla="*/ 2141275 w 3506296"/>
              <a:gd name="connsiteY47" fmla="*/ 1799197 h 1802486"/>
              <a:gd name="connsiteX48" fmla="*/ 2052466 w 3506296"/>
              <a:gd name="connsiteY48" fmla="*/ 1779462 h 1802486"/>
              <a:gd name="connsiteX49" fmla="*/ 1917608 w 3506296"/>
              <a:gd name="connsiteY49" fmla="*/ 1716967 h 1802486"/>
              <a:gd name="connsiteX50" fmla="*/ 1792618 w 3506296"/>
              <a:gd name="connsiteY50" fmla="*/ 1631447 h 1802486"/>
              <a:gd name="connsiteX51" fmla="*/ 1572241 w 3506296"/>
              <a:gd name="connsiteY51" fmla="*/ 1414360 h 1802486"/>
              <a:gd name="connsiteX52" fmla="*/ 1108463 w 3506296"/>
              <a:gd name="connsiteY52" fmla="*/ 924268 h 1802486"/>
              <a:gd name="connsiteX53" fmla="*/ 888086 w 3506296"/>
              <a:gd name="connsiteY53" fmla="*/ 700601 h 1802486"/>
              <a:gd name="connsiteX54" fmla="*/ 634817 w 3506296"/>
              <a:gd name="connsiteY54" fmla="*/ 447332 h 1802486"/>
              <a:gd name="connsiteX55" fmla="*/ 427597 w 3506296"/>
              <a:gd name="connsiteY55" fmla="*/ 240112 h 1802486"/>
              <a:gd name="connsiteX56" fmla="*/ 397994 w 3506296"/>
              <a:gd name="connsiteY56" fmla="*/ 207220 h 1802486"/>
              <a:gd name="connsiteX57" fmla="*/ 361813 w 3506296"/>
              <a:gd name="connsiteY57" fmla="*/ 180906 h 1802486"/>
              <a:gd name="connsiteX58" fmla="*/ 309185 w 3506296"/>
              <a:gd name="connsiteY58" fmla="*/ 161171 h 1802486"/>
              <a:gd name="connsiteX59" fmla="*/ 246690 w 3506296"/>
              <a:gd name="connsiteY59" fmla="*/ 144725 h 1802486"/>
              <a:gd name="connsiteX60" fmla="*/ 171039 w 3506296"/>
              <a:gd name="connsiteY60" fmla="*/ 134857 h 1802486"/>
              <a:gd name="connsiteX61" fmla="*/ 59205 w 3506296"/>
              <a:gd name="connsiteY61" fmla="*/ 131568 h 1802486"/>
              <a:gd name="connsiteX62" fmla="*/ 13157 w 3506296"/>
              <a:gd name="connsiteY62" fmla="*/ 124990 h 1802486"/>
              <a:gd name="connsiteX63" fmla="*/ 0 w 3506296"/>
              <a:gd name="connsiteY63" fmla="*/ 111833 h 1802486"/>
              <a:gd name="connsiteX64" fmla="*/ 0 w 3506296"/>
              <a:gd name="connsiteY64" fmla="*/ 85519 h 1802486"/>
              <a:gd name="connsiteX65" fmla="*/ 6578 w 3506296"/>
              <a:gd name="connsiteY65" fmla="*/ 59206 h 1802486"/>
              <a:gd name="connsiteX66" fmla="*/ 13157 w 3506296"/>
              <a:gd name="connsiteY66" fmla="*/ 42760 h 1802486"/>
              <a:gd name="connsiteX67" fmla="*/ 42759 w 3506296"/>
              <a:gd name="connsiteY67" fmla="*/ 19735 h 1802486"/>
              <a:gd name="connsiteX68" fmla="*/ 115122 w 3506296"/>
              <a:gd name="connsiteY68" fmla="*/ 26314 h 1802486"/>
              <a:gd name="connsiteX69" fmla="*/ 180906 w 3506296"/>
              <a:gd name="connsiteY69" fmla="*/ 16446 h 1802486"/>
              <a:gd name="connsiteX70" fmla="*/ 256558 w 3506296"/>
              <a:gd name="connsiteY70" fmla="*/ 6578 h 1802486"/>
              <a:gd name="connsiteX71" fmla="*/ 361813 w 3506296"/>
              <a:gd name="connsiteY71" fmla="*/ 0 h 1802486"/>
              <a:gd name="connsiteX72" fmla="*/ 434175 w 3506296"/>
              <a:gd name="connsiteY72" fmla="*/ 0 h 1802486"/>
              <a:gd name="connsiteX73" fmla="*/ 509827 w 3506296"/>
              <a:gd name="connsiteY73" fmla="*/ 3289 h 1802486"/>
              <a:gd name="connsiteX74" fmla="*/ 539430 w 3506296"/>
              <a:gd name="connsiteY74" fmla="*/ 6578 h 1802486"/>
              <a:gd name="connsiteX75" fmla="*/ 562454 w 3506296"/>
              <a:gd name="connsiteY75" fmla="*/ 13157 h 1802486"/>
              <a:gd name="connsiteX76" fmla="*/ 582190 w 3506296"/>
              <a:gd name="connsiteY76" fmla="*/ 26314 h 1802486"/>
              <a:gd name="connsiteX77" fmla="*/ 601925 w 3506296"/>
              <a:gd name="connsiteY77" fmla="*/ 42760 h 1802486"/>
              <a:gd name="connsiteX78" fmla="*/ 628239 w 3506296"/>
              <a:gd name="connsiteY78" fmla="*/ 69073 h 1802486"/>
              <a:gd name="connsiteX79" fmla="*/ 651263 w 3506296"/>
              <a:gd name="connsiteY79" fmla="*/ 98676 h 1802486"/>
              <a:gd name="connsiteX80" fmla="*/ 667709 w 3506296"/>
              <a:gd name="connsiteY80" fmla="*/ 124990 h 1802486"/>
              <a:gd name="connsiteX81" fmla="*/ 697312 w 3506296"/>
              <a:gd name="connsiteY81" fmla="*/ 161171 h 1802486"/>
              <a:gd name="connsiteX82" fmla="*/ 789410 w 3506296"/>
              <a:gd name="connsiteY82" fmla="*/ 259847 h 1802486"/>
              <a:gd name="connsiteX83" fmla="*/ 1019654 w 3506296"/>
              <a:gd name="connsiteY83" fmla="*/ 509827 h 1802486"/>
              <a:gd name="connsiteX84" fmla="*/ 1184115 w 3506296"/>
              <a:gd name="connsiteY84" fmla="*/ 710469 h 1802486"/>
              <a:gd name="connsiteX85" fmla="*/ 1253188 w 3506296"/>
              <a:gd name="connsiteY85" fmla="*/ 792699 h 1802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3506296" h="1802486">
                <a:moveTo>
                  <a:pt x="1253188" y="792699"/>
                </a:moveTo>
                <a:lnTo>
                  <a:pt x="1476854" y="1039390"/>
                </a:lnTo>
                <a:lnTo>
                  <a:pt x="1605133" y="1180826"/>
                </a:lnTo>
                <a:lnTo>
                  <a:pt x="1786040" y="1384757"/>
                </a:lnTo>
                <a:lnTo>
                  <a:pt x="1864981" y="1460409"/>
                </a:lnTo>
                <a:lnTo>
                  <a:pt x="1947211" y="1532771"/>
                </a:lnTo>
                <a:lnTo>
                  <a:pt x="2009706" y="1578820"/>
                </a:lnTo>
                <a:lnTo>
                  <a:pt x="2049177" y="1601845"/>
                </a:lnTo>
                <a:lnTo>
                  <a:pt x="2075490" y="1608423"/>
                </a:lnTo>
                <a:lnTo>
                  <a:pt x="2124828" y="1618291"/>
                </a:lnTo>
                <a:lnTo>
                  <a:pt x="2161010" y="1615001"/>
                </a:lnTo>
                <a:lnTo>
                  <a:pt x="2207059" y="1608423"/>
                </a:lnTo>
                <a:lnTo>
                  <a:pt x="2269554" y="1588688"/>
                </a:lnTo>
                <a:lnTo>
                  <a:pt x="2335338" y="1555796"/>
                </a:lnTo>
                <a:lnTo>
                  <a:pt x="2410990" y="1509747"/>
                </a:lnTo>
                <a:lnTo>
                  <a:pt x="2512955" y="1434095"/>
                </a:lnTo>
                <a:lnTo>
                  <a:pt x="2605053" y="1351865"/>
                </a:lnTo>
                <a:lnTo>
                  <a:pt x="2736621" y="1217007"/>
                </a:lnTo>
                <a:lnTo>
                  <a:pt x="2861611" y="1082150"/>
                </a:lnTo>
                <a:lnTo>
                  <a:pt x="2920817" y="1013076"/>
                </a:lnTo>
                <a:lnTo>
                  <a:pt x="2953709" y="970316"/>
                </a:lnTo>
                <a:lnTo>
                  <a:pt x="2980023" y="934135"/>
                </a:lnTo>
                <a:lnTo>
                  <a:pt x="3042518" y="832170"/>
                </a:lnTo>
                <a:lnTo>
                  <a:pt x="3075410" y="779542"/>
                </a:lnTo>
                <a:lnTo>
                  <a:pt x="3088567" y="763096"/>
                </a:lnTo>
                <a:lnTo>
                  <a:pt x="3170797" y="710469"/>
                </a:lnTo>
                <a:lnTo>
                  <a:pt x="3289208" y="654552"/>
                </a:lnTo>
                <a:lnTo>
                  <a:pt x="3335257" y="634817"/>
                </a:lnTo>
                <a:lnTo>
                  <a:pt x="3381306" y="621660"/>
                </a:lnTo>
                <a:lnTo>
                  <a:pt x="3414198" y="621660"/>
                </a:lnTo>
                <a:lnTo>
                  <a:pt x="3447090" y="621660"/>
                </a:lnTo>
                <a:lnTo>
                  <a:pt x="3470115" y="628239"/>
                </a:lnTo>
                <a:lnTo>
                  <a:pt x="3493139" y="651263"/>
                </a:lnTo>
                <a:lnTo>
                  <a:pt x="3499718" y="664420"/>
                </a:lnTo>
                <a:lnTo>
                  <a:pt x="3506296" y="684155"/>
                </a:lnTo>
                <a:lnTo>
                  <a:pt x="3503007" y="707180"/>
                </a:lnTo>
                <a:lnTo>
                  <a:pt x="3486561" y="753229"/>
                </a:lnTo>
                <a:lnTo>
                  <a:pt x="3427355" y="842037"/>
                </a:lnTo>
                <a:lnTo>
                  <a:pt x="3325390" y="967027"/>
                </a:lnTo>
                <a:lnTo>
                  <a:pt x="3091856" y="1210429"/>
                </a:lnTo>
                <a:lnTo>
                  <a:pt x="2878057" y="1414360"/>
                </a:lnTo>
                <a:lnTo>
                  <a:pt x="2707018" y="1559085"/>
                </a:lnTo>
                <a:lnTo>
                  <a:pt x="2575450" y="1651183"/>
                </a:lnTo>
                <a:lnTo>
                  <a:pt x="2506377" y="1690653"/>
                </a:lnTo>
                <a:lnTo>
                  <a:pt x="2381387" y="1756437"/>
                </a:lnTo>
                <a:lnTo>
                  <a:pt x="2279421" y="1789329"/>
                </a:lnTo>
                <a:lnTo>
                  <a:pt x="2207059" y="1802486"/>
                </a:lnTo>
                <a:lnTo>
                  <a:pt x="2141275" y="1799197"/>
                </a:lnTo>
                <a:lnTo>
                  <a:pt x="2052466" y="1779462"/>
                </a:lnTo>
                <a:lnTo>
                  <a:pt x="1917608" y="1716967"/>
                </a:lnTo>
                <a:lnTo>
                  <a:pt x="1792618" y="1631447"/>
                </a:lnTo>
                <a:lnTo>
                  <a:pt x="1572241" y="1414360"/>
                </a:lnTo>
                <a:lnTo>
                  <a:pt x="1108463" y="924268"/>
                </a:lnTo>
                <a:lnTo>
                  <a:pt x="888086" y="700601"/>
                </a:lnTo>
                <a:lnTo>
                  <a:pt x="634817" y="447332"/>
                </a:lnTo>
                <a:lnTo>
                  <a:pt x="427597" y="240112"/>
                </a:lnTo>
                <a:lnTo>
                  <a:pt x="397994" y="207220"/>
                </a:lnTo>
                <a:lnTo>
                  <a:pt x="361813" y="180906"/>
                </a:lnTo>
                <a:lnTo>
                  <a:pt x="309185" y="161171"/>
                </a:lnTo>
                <a:lnTo>
                  <a:pt x="246690" y="144725"/>
                </a:lnTo>
                <a:lnTo>
                  <a:pt x="171039" y="134857"/>
                </a:lnTo>
                <a:lnTo>
                  <a:pt x="59205" y="131568"/>
                </a:lnTo>
                <a:lnTo>
                  <a:pt x="13157" y="124990"/>
                </a:lnTo>
                <a:lnTo>
                  <a:pt x="0" y="111833"/>
                </a:lnTo>
                <a:lnTo>
                  <a:pt x="0" y="85519"/>
                </a:lnTo>
                <a:lnTo>
                  <a:pt x="6578" y="59206"/>
                </a:lnTo>
                <a:lnTo>
                  <a:pt x="13157" y="42760"/>
                </a:lnTo>
                <a:lnTo>
                  <a:pt x="42759" y="19735"/>
                </a:lnTo>
                <a:lnTo>
                  <a:pt x="115122" y="26314"/>
                </a:lnTo>
                <a:lnTo>
                  <a:pt x="180906" y="16446"/>
                </a:lnTo>
                <a:lnTo>
                  <a:pt x="256558" y="6578"/>
                </a:lnTo>
                <a:lnTo>
                  <a:pt x="361813" y="0"/>
                </a:lnTo>
                <a:lnTo>
                  <a:pt x="434175" y="0"/>
                </a:lnTo>
                <a:lnTo>
                  <a:pt x="509827" y="3289"/>
                </a:lnTo>
                <a:lnTo>
                  <a:pt x="539430" y="6578"/>
                </a:lnTo>
                <a:lnTo>
                  <a:pt x="562454" y="13157"/>
                </a:lnTo>
                <a:lnTo>
                  <a:pt x="582190" y="26314"/>
                </a:lnTo>
                <a:lnTo>
                  <a:pt x="601925" y="42760"/>
                </a:lnTo>
                <a:lnTo>
                  <a:pt x="628239" y="69073"/>
                </a:lnTo>
                <a:lnTo>
                  <a:pt x="651263" y="98676"/>
                </a:lnTo>
                <a:lnTo>
                  <a:pt x="667709" y="124990"/>
                </a:lnTo>
                <a:lnTo>
                  <a:pt x="697312" y="161171"/>
                </a:lnTo>
                <a:lnTo>
                  <a:pt x="789410" y="259847"/>
                </a:lnTo>
                <a:lnTo>
                  <a:pt x="1019654" y="509827"/>
                </a:lnTo>
                <a:lnTo>
                  <a:pt x="1184115" y="710469"/>
                </a:lnTo>
                <a:lnTo>
                  <a:pt x="1253188" y="79269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/>
          <p:nvPr/>
        </p:nvSpPr>
        <p:spPr>
          <a:xfrm>
            <a:off x="3152043" y="2144714"/>
            <a:ext cx="1046285" cy="771525"/>
          </a:xfrm>
          <a:custGeom>
            <a:avLst/>
            <a:gdLst>
              <a:gd name="connsiteX0" fmla="*/ 445293 w 1133475"/>
              <a:gd name="connsiteY0" fmla="*/ 166688 h 771525"/>
              <a:gd name="connsiteX1" fmla="*/ 738187 w 1133475"/>
              <a:gd name="connsiteY1" fmla="*/ 288132 h 771525"/>
              <a:gd name="connsiteX2" fmla="*/ 857250 w 1133475"/>
              <a:gd name="connsiteY2" fmla="*/ 335757 h 771525"/>
              <a:gd name="connsiteX3" fmla="*/ 945356 w 1133475"/>
              <a:gd name="connsiteY3" fmla="*/ 369094 h 771525"/>
              <a:gd name="connsiteX4" fmla="*/ 981075 w 1133475"/>
              <a:gd name="connsiteY4" fmla="*/ 383382 h 771525"/>
              <a:gd name="connsiteX5" fmla="*/ 1009650 w 1133475"/>
              <a:gd name="connsiteY5" fmla="*/ 402432 h 771525"/>
              <a:gd name="connsiteX6" fmla="*/ 1047750 w 1133475"/>
              <a:gd name="connsiteY6" fmla="*/ 438150 h 771525"/>
              <a:gd name="connsiteX7" fmla="*/ 1085850 w 1133475"/>
              <a:gd name="connsiteY7" fmla="*/ 490538 h 771525"/>
              <a:gd name="connsiteX8" fmla="*/ 1104900 w 1133475"/>
              <a:gd name="connsiteY8" fmla="*/ 533400 h 771525"/>
              <a:gd name="connsiteX9" fmla="*/ 1114425 w 1133475"/>
              <a:gd name="connsiteY9" fmla="*/ 576263 h 771525"/>
              <a:gd name="connsiteX10" fmla="*/ 1123950 w 1133475"/>
              <a:gd name="connsiteY10" fmla="*/ 633413 h 771525"/>
              <a:gd name="connsiteX11" fmla="*/ 1131093 w 1133475"/>
              <a:gd name="connsiteY11" fmla="*/ 676275 h 771525"/>
              <a:gd name="connsiteX12" fmla="*/ 1133475 w 1133475"/>
              <a:gd name="connsiteY12" fmla="*/ 707232 h 771525"/>
              <a:gd name="connsiteX13" fmla="*/ 1131093 w 1133475"/>
              <a:gd name="connsiteY13" fmla="*/ 721519 h 771525"/>
              <a:gd name="connsiteX14" fmla="*/ 1116806 w 1133475"/>
              <a:gd name="connsiteY14" fmla="*/ 742950 h 771525"/>
              <a:gd name="connsiteX15" fmla="*/ 1092993 w 1133475"/>
              <a:gd name="connsiteY15" fmla="*/ 759619 h 771525"/>
              <a:gd name="connsiteX16" fmla="*/ 1059656 w 1133475"/>
              <a:gd name="connsiteY16" fmla="*/ 771525 h 771525"/>
              <a:gd name="connsiteX17" fmla="*/ 1021556 w 1133475"/>
              <a:gd name="connsiteY17" fmla="*/ 771525 h 771525"/>
              <a:gd name="connsiteX18" fmla="*/ 969168 w 1133475"/>
              <a:gd name="connsiteY18" fmla="*/ 754857 h 771525"/>
              <a:gd name="connsiteX19" fmla="*/ 795337 w 1133475"/>
              <a:gd name="connsiteY19" fmla="*/ 650082 h 771525"/>
              <a:gd name="connsiteX20" fmla="*/ 335756 w 1133475"/>
              <a:gd name="connsiteY20" fmla="*/ 311944 h 771525"/>
              <a:gd name="connsiteX21" fmla="*/ 88106 w 1133475"/>
              <a:gd name="connsiteY21" fmla="*/ 119063 h 771525"/>
              <a:gd name="connsiteX22" fmla="*/ 14287 w 1133475"/>
              <a:gd name="connsiteY22" fmla="*/ 59532 h 771525"/>
              <a:gd name="connsiteX23" fmla="*/ 4762 w 1133475"/>
              <a:gd name="connsiteY23" fmla="*/ 42863 h 771525"/>
              <a:gd name="connsiteX24" fmla="*/ 0 w 1133475"/>
              <a:gd name="connsiteY24" fmla="*/ 19050 h 771525"/>
              <a:gd name="connsiteX25" fmla="*/ 2381 w 1133475"/>
              <a:gd name="connsiteY25" fmla="*/ 4763 h 771525"/>
              <a:gd name="connsiteX26" fmla="*/ 9525 w 1133475"/>
              <a:gd name="connsiteY26" fmla="*/ 0 h 771525"/>
              <a:gd name="connsiteX27" fmla="*/ 30956 w 1133475"/>
              <a:gd name="connsiteY27" fmla="*/ 0 h 771525"/>
              <a:gd name="connsiteX28" fmla="*/ 73818 w 1133475"/>
              <a:gd name="connsiteY28" fmla="*/ 11907 h 771525"/>
              <a:gd name="connsiteX29" fmla="*/ 173831 w 1133475"/>
              <a:gd name="connsiteY29" fmla="*/ 52388 h 771525"/>
              <a:gd name="connsiteX30" fmla="*/ 385762 w 1133475"/>
              <a:gd name="connsiteY30" fmla="*/ 140494 h 771525"/>
              <a:gd name="connsiteX31" fmla="*/ 445293 w 1133475"/>
              <a:gd name="connsiteY31" fmla="*/ 166688 h 771525"/>
              <a:gd name="connsiteX0" fmla="*/ 445293 w 1133475"/>
              <a:gd name="connsiteY0" fmla="*/ 166688 h 771525"/>
              <a:gd name="connsiteX1" fmla="*/ 476250 w 1133475"/>
              <a:gd name="connsiteY1" fmla="*/ 178594 h 771525"/>
              <a:gd name="connsiteX2" fmla="*/ 738187 w 1133475"/>
              <a:gd name="connsiteY2" fmla="*/ 288132 h 771525"/>
              <a:gd name="connsiteX3" fmla="*/ 857250 w 1133475"/>
              <a:gd name="connsiteY3" fmla="*/ 335757 h 771525"/>
              <a:gd name="connsiteX4" fmla="*/ 945356 w 1133475"/>
              <a:gd name="connsiteY4" fmla="*/ 369094 h 771525"/>
              <a:gd name="connsiteX5" fmla="*/ 981075 w 1133475"/>
              <a:gd name="connsiteY5" fmla="*/ 383382 h 771525"/>
              <a:gd name="connsiteX6" fmla="*/ 1009650 w 1133475"/>
              <a:gd name="connsiteY6" fmla="*/ 402432 h 771525"/>
              <a:gd name="connsiteX7" fmla="*/ 1047750 w 1133475"/>
              <a:gd name="connsiteY7" fmla="*/ 438150 h 771525"/>
              <a:gd name="connsiteX8" fmla="*/ 1085850 w 1133475"/>
              <a:gd name="connsiteY8" fmla="*/ 490538 h 771525"/>
              <a:gd name="connsiteX9" fmla="*/ 1104900 w 1133475"/>
              <a:gd name="connsiteY9" fmla="*/ 533400 h 771525"/>
              <a:gd name="connsiteX10" fmla="*/ 1114425 w 1133475"/>
              <a:gd name="connsiteY10" fmla="*/ 576263 h 771525"/>
              <a:gd name="connsiteX11" fmla="*/ 1123950 w 1133475"/>
              <a:gd name="connsiteY11" fmla="*/ 633413 h 771525"/>
              <a:gd name="connsiteX12" fmla="*/ 1131093 w 1133475"/>
              <a:gd name="connsiteY12" fmla="*/ 676275 h 771525"/>
              <a:gd name="connsiteX13" fmla="*/ 1133475 w 1133475"/>
              <a:gd name="connsiteY13" fmla="*/ 707232 h 771525"/>
              <a:gd name="connsiteX14" fmla="*/ 1131093 w 1133475"/>
              <a:gd name="connsiteY14" fmla="*/ 721519 h 771525"/>
              <a:gd name="connsiteX15" fmla="*/ 1116806 w 1133475"/>
              <a:gd name="connsiteY15" fmla="*/ 742950 h 771525"/>
              <a:gd name="connsiteX16" fmla="*/ 1092993 w 1133475"/>
              <a:gd name="connsiteY16" fmla="*/ 759619 h 771525"/>
              <a:gd name="connsiteX17" fmla="*/ 1059656 w 1133475"/>
              <a:gd name="connsiteY17" fmla="*/ 771525 h 771525"/>
              <a:gd name="connsiteX18" fmla="*/ 1021556 w 1133475"/>
              <a:gd name="connsiteY18" fmla="*/ 771525 h 771525"/>
              <a:gd name="connsiteX19" fmla="*/ 969168 w 1133475"/>
              <a:gd name="connsiteY19" fmla="*/ 754857 h 771525"/>
              <a:gd name="connsiteX20" fmla="*/ 795337 w 1133475"/>
              <a:gd name="connsiteY20" fmla="*/ 650082 h 771525"/>
              <a:gd name="connsiteX21" fmla="*/ 335756 w 1133475"/>
              <a:gd name="connsiteY21" fmla="*/ 311944 h 771525"/>
              <a:gd name="connsiteX22" fmla="*/ 88106 w 1133475"/>
              <a:gd name="connsiteY22" fmla="*/ 119063 h 771525"/>
              <a:gd name="connsiteX23" fmla="*/ 14287 w 1133475"/>
              <a:gd name="connsiteY23" fmla="*/ 59532 h 771525"/>
              <a:gd name="connsiteX24" fmla="*/ 4762 w 1133475"/>
              <a:gd name="connsiteY24" fmla="*/ 42863 h 771525"/>
              <a:gd name="connsiteX25" fmla="*/ 0 w 1133475"/>
              <a:gd name="connsiteY25" fmla="*/ 19050 h 771525"/>
              <a:gd name="connsiteX26" fmla="*/ 2381 w 1133475"/>
              <a:gd name="connsiteY26" fmla="*/ 4763 h 771525"/>
              <a:gd name="connsiteX27" fmla="*/ 9525 w 1133475"/>
              <a:gd name="connsiteY27" fmla="*/ 0 h 771525"/>
              <a:gd name="connsiteX28" fmla="*/ 30956 w 1133475"/>
              <a:gd name="connsiteY28" fmla="*/ 0 h 771525"/>
              <a:gd name="connsiteX29" fmla="*/ 73818 w 1133475"/>
              <a:gd name="connsiteY29" fmla="*/ 11907 h 771525"/>
              <a:gd name="connsiteX30" fmla="*/ 173831 w 1133475"/>
              <a:gd name="connsiteY30" fmla="*/ 52388 h 771525"/>
              <a:gd name="connsiteX31" fmla="*/ 385762 w 1133475"/>
              <a:gd name="connsiteY31" fmla="*/ 140494 h 771525"/>
              <a:gd name="connsiteX32" fmla="*/ 445293 w 1133475"/>
              <a:gd name="connsiteY32" fmla="*/ 166688 h 771525"/>
              <a:gd name="connsiteX0" fmla="*/ 385762 w 1133475"/>
              <a:gd name="connsiteY0" fmla="*/ 140494 h 771525"/>
              <a:gd name="connsiteX1" fmla="*/ 476250 w 1133475"/>
              <a:gd name="connsiteY1" fmla="*/ 178594 h 771525"/>
              <a:gd name="connsiteX2" fmla="*/ 738187 w 1133475"/>
              <a:gd name="connsiteY2" fmla="*/ 288132 h 771525"/>
              <a:gd name="connsiteX3" fmla="*/ 857250 w 1133475"/>
              <a:gd name="connsiteY3" fmla="*/ 335757 h 771525"/>
              <a:gd name="connsiteX4" fmla="*/ 945356 w 1133475"/>
              <a:gd name="connsiteY4" fmla="*/ 369094 h 771525"/>
              <a:gd name="connsiteX5" fmla="*/ 981075 w 1133475"/>
              <a:gd name="connsiteY5" fmla="*/ 383382 h 771525"/>
              <a:gd name="connsiteX6" fmla="*/ 1009650 w 1133475"/>
              <a:gd name="connsiteY6" fmla="*/ 402432 h 771525"/>
              <a:gd name="connsiteX7" fmla="*/ 1047750 w 1133475"/>
              <a:gd name="connsiteY7" fmla="*/ 438150 h 771525"/>
              <a:gd name="connsiteX8" fmla="*/ 1085850 w 1133475"/>
              <a:gd name="connsiteY8" fmla="*/ 490538 h 771525"/>
              <a:gd name="connsiteX9" fmla="*/ 1104900 w 1133475"/>
              <a:gd name="connsiteY9" fmla="*/ 533400 h 771525"/>
              <a:gd name="connsiteX10" fmla="*/ 1114425 w 1133475"/>
              <a:gd name="connsiteY10" fmla="*/ 576263 h 771525"/>
              <a:gd name="connsiteX11" fmla="*/ 1123950 w 1133475"/>
              <a:gd name="connsiteY11" fmla="*/ 633413 h 771525"/>
              <a:gd name="connsiteX12" fmla="*/ 1131093 w 1133475"/>
              <a:gd name="connsiteY12" fmla="*/ 676275 h 771525"/>
              <a:gd name="connsiteX13" fmla="*/ 1133475 w 1133475"/>
              <a:gd name="connsiteY13" fmla="*/ 707232 h 771525"/>
              <a:gd name="connsiteX14" fmla="*/ 1131093 w 1133475"/>
              <a:gd name="connsiteY14" fmla="*/ 721519 h 771525"/>
              <a:gd name="connsiteX15" fmla="*/ 1116806 w 1133475"/>
              <a:gd name="connsiteY15" fmla="*/ 742950 h 771525"/>
              <a:gd name="connsiteX16" fmla="*/ 1092993 w 1133475"/>
              <a:gd name="connsiteY16" fmla="*/ 759619 h 771525"/>
              <a:gd name="connsiteX17" fmla="*/ 1059656 w 1133475"/>
              <a:gd name="connsiteY17" fmla="*/ 771525 h 771525"/>
              <a:gd name="connsiteX18" fmla="*/ 1021556 w 1133475"/>
              <a:gd name="connsiteY18" fmla="*/ 771525 h 771525"/>
              <a:gd name="connsiteX19" fmla="*/ 969168 w 1133475"/>
              <a:gd name="connsiteY19" fmla="*/ 754857 h 771525"/>
              <a:gd name="connsiteX20" fmla="*/ 795337 w 1133475"/>
              <a:gd name="connsiteY20" fmla="*/ 650082 h 771525"/>
              <a:gd name="connsiteX21" fmla="*/ 335756 w 1133475"/>
              <a:gd name="connsiteY21" fmla="*/ 311944 h 771525"/>
              <a:gd name="connsiteX22" fmla="*/ 88106 w 1133475"/>
              <a:gd name="connsiteY22" fmla="*/ 119063 h 771525"/>
              <a:gd name="connsiteX23" fmla="*/ 14287 w 1133475"/>
              <a:gd name="connsiteY23" fmla="*/ 59532 h 771525"/>
              <a:gd name="connsiteX24" fmla="*/ 4762 w 1133475"/>
              <a:gd name="connsiteY24" fmla="*/ 42863 h 771525"/>
              <a:gd name="connsiteX25" fmla="*/ 0 w 1133475"/>
              <a:gd name="connsiteY25" fmla="*/ 19050 h 771525"/>
              <a:gd name="connsiteX26" fmla="*/ 2381 w 1133475"/>
              <a:gd name="connsiteY26" fmla="*/ 4763 h 771525"/>
              <a:gd name="connsiteX27" fmla="*/ 9525 w 1133475"/>
              <a:gd name="connsiteY27" fmla="*/ 0 h 771525"/>
              <a:gd name="connsiteX28" fmla="*/ 30956 w 1133475"/>
              <a:gd name="connsiteY28" fmla="*/ 0 h 771525"/>
              <a:gd name="connsiteX29" fmla="*/ 73818 w 1133475"/>
              <a:gd name="connsiteY29" fmla="*/ 11907 h 771525"/>
              <a:gd name="connsiteX30" fmla="*/ 173831 w 1133475"/>
              <a:gd name="connsiteY30" fmla="*/ 52388 h 771525"/>
              <a:gd name="connsiteX31" fmla="*/ 385762 w 1133475"/>
              <a:gd name="connsiteY31" fmla="*/ 140494 h 771525"/>
              <a:gd name="connsiteX0" fmla="*/ 385762 w 1133475"/>
              <a:gd name="connsiteY0" fmla="*/ 140494 h 771525"/>
              <a:gd name="connsiteX1" fmla="*/ 476250 w 1133475"/>
              <a:gd name="connsiteY1" fmla="*/ 178594 h 771525"/>
              <a:gd name="connsiteX2" fmla="*/ 738187 w 1133475"/>
              <a:gd name="connsiteY2" fmla="*/ 288132 h 771525"/>
              <a:gd name="connsiteX3" fmla="*/ 857250 w 1133475"/>
              <a:gd name="connsiteY3" fmla="*/ 335757 h 771525"/>
              <a:gd name="connsiteX4" fmla="*/ 945356 w 1133475"/>
              <a:gd name="connsiteY4" fmla="*/ 369094 h 771525"/>
              <a:gd name="connsiteX5" fmla="*/ 981075 w 1133475"/>
              <a:gd name="connsiteY5" fmla="*/ 383382 h 771525"/>
              <a:gd name="connsiteX6" fmla="*/ 1009650 w 1133475"/>
              <a:gd name="connsiteY6" fmla="*/ 402432 h 771525"/>
              <a:gd name="connsiteX7" fmla="*/ 1047750 w 1133475"/>
              <a:gd name="connsiteY7" fmla="*/ 438150 h 771525"/>
              <a:gd name="connsiteX8" fmla="*/ 1085850 w 1133475"/>
              <a:gd name="connsiteY8" fmla="*/ 490538 h 771525"/>
              <a:gd name="connsiteX9" fmla="*/ 1104900 w 1133475"/>
              <a:gd name="connsiteY9" fmla="*/ 533400 h 771525"/>
              <a:gd name="connsiteX10" fmla="*/ 1114425 w 1133475"/>
              <a:gd name="connsiteY10" fmla="*/ 576263 h 771525"/>
              <a:gd name="connsiteX11" fmla="*/ 1123950 w 1133475"/>
              <a:gd name="connsiteY11" fmla="*/ 633413 h 771525"/>
              <a:gd name="connsiteX12" fmla="*/ 1131093 w 1133475"/>
              <a:gd name="connsiteY12" fmla="*/ 676275 h 771525"/>
              <a:gd name="connsiteX13" fmla="*/ 1133475 w 1133475"/>
              <a:gd name="connsiteY13" fmla="*/ 707232 h 771525"/>
              <a:gd name="connsiteX14" fmla="*/ 1116806 w 1133475"/>
              <a:gd name="connsiteY14" fmla="*/ 742950 h 771525"/>
              <a:gd name="connsiteX15" fmla="*/ 1092993 w 1133475"/>
              <a:gd name="connsiteY15" fmla="*/ 759619 h 771525"/>
              <a:gd name="connsiteX16" fmla="*/ 1059656 w 1133475"/>
              <a:gd name="connsiteY16" fmla="*/ 771525 h 771525"/>
              <a:gd name="connsiteX17" fmla="*/ 1021556 w 1133475"/>
              <a:gd name="connsiteY17" fmla="*/ 771525 h 771525"/>
              <a:gd name="connsiteX18" fmla="*/ 969168 w 1133475"/>
              <a:gd name="connsiteY18" fmla="*/ 754857 h 771525"/>
              <a:gd name="connsiteX19" fmla="*/ 795337 w 1133475"/>
              <a:gd name="connsiteY19" fmla="*/ 650082 h 771525"/>
              <a:gd name="connsiteX20" fmla="*/ 335756 w 1133475"/>
              <a:gd name="connsiteY20" fmla="*/ 311944 h 771525"/>
              <a:gd name="connsiteX21" fmla="*/ 88106 w 1133475"/>
              <a:gd name="connsiteY21" fmla="*/ 119063 h 771525"/>
              <a:gd name="connsiteX22" fmla="*/ 14287 w 1133475"/>
              <a:gd name="connsiteY22" fmla="*/ 59532 h 771525"/>
              <a:gd name="connsiteX23" fmla="*/ 4762 w 1133475"/>
              <a:gd name="connsiteY23" fmla="*/ 42863 h 771525"/>
              <a:gd name="connsiteX24" fmla="*/ 0 w 1133475"/>
              <a:gd name="connsiteY24" fmla="*/ 19050 h 771525"/>
              <a:gd name="connsiteX25" fmla="*/ 2381 w 1133475"/>
              <a:gd name="connsiteY25" fmla="*/ 4763 h 771525"/>
              <a:gd name="connsiteX26" fmla="*/ 9525 w 1133475"/>
              <a:gd name="connsiteY26" fmla="*/ 0 h 771525"/>
              <a:gd name="connsiteX27" fmla="*/ 30956 w 1133475"/>
              <a:gd name="connsiteY27" fmla="*/ 0 h 771525"/>
              <a:gd name="connsiteX28" fmla="*/ 73818 w 1133475"/>
              <a:gd name="connsiteY28" fmla="*/ 11907 h 771525"/>
              <a:gd name="connsiteX29" fmla="*/ 173831 w 1133475"/>
              <a:gd name="connsiteY29" fmla="*/ 52388 h 771525"/>
              <a:gd name="connsiteX30" fmla="*/ 385762 w 1133475"/>
              <a:gd name="connsiteY30" fmla="*/ 140494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133475" h="771525">
                <a:moveTo>
                  <a:pt x="385762" y="140494"/>
                </a:moveTo>
                <a:lnTo>
                  <a:pt x="476250" y="178594"/>
                </a:lnTo>
                <a:lnTo>
                  <a:pt x="738187" y="288132"/>
                </a:lnTo>
                <a:lnTo>
                  <a:pt x="857250" y="335757"/>
                </a:lnTo>
                <a:lnTo>
                  <a:pt x="945356" y="369094"/>
                </a:lnTo>
                <a:lnTo>
                  <a:pt x="981075" y="383382"/>
                </a:lnTo>
                <a:lnTo>
                  <a:pt x="1009650" y="402432"/>
                </a:lnTo>
                <a:lnTo>
                  <a:pt x="1047750" y="438150"/>
                </a:lnTo>
                <a:lnTo>
                  <a:pt x="1085850" y="490538"/>
                </a:lnTo>
                <a:lnTo>
                  <a:pt x="1104900" y="533400"/>
                </a:lnTo>
                <a:lnTo>
                  <a:pt x="1114425" y="576263"/>
                </a:lnTo>
                <a:lnTo>
                  <a:pt x="1123950" y="633413"/>
                </a:lnTo>
                <a:lnTo>
                  <a:pt x="1131093" y="676275"/>
                </a:lnTo>
                <a:lnTo>
                  <a:pt x="1133475" y="707232"/>
                </a:lnTo>
                <a:lnTo>
                  <a:pt x="1116806" y="742950"/>
                </a:lnTo>
                <a:lnTo>
                  <a:pt x="1092993" y="759619"/>
                </a:lnTo>
                <a:lnTo>
                  <a:pt x="1059656" y="771525"/>
                </a:lnTo>
                <a:lnTo>
                  <a:pt x="1021556" y="771525"/>
                </a:lnTo>
                <a:cubicBezTo>
                  <a:pt x="970797" y="754606"/>
                  <a:pt x="989120" y="754857"/>
                  <a:pt x="969168" y="754857"/>
                </a:cubicBezTo>
                <a:lnTo>
                  <a:pt x="795337" y="650082"/>
                </a:lnTo>
                <a:lnTo>
                  <a:pt x="335756" y="311944"/>
                </a:lnTo>
                <a:lnTo>
                  <a:pt x="88106" y="119063"/>
                </a:lnTo>
                <a:lnTo>
                  <a:pt x="14287" y="59532"/>
                </a:lnTo>
                <a:lnTo>
                  <a:pt x="4762" y="42863"/>
                </a:lnTo>
                <a:lnTo>
                  <a:pt x="0" y="19050"/>
                </a:lnTo>
                <a:lnTo>
                  <a:pt x="2381" y="4763"/>
                </a:lnTo>
                <a:lnTo>
                  <a:pt x="9525" y="0"/>
                </a:lnTo>
                <a:lnTo>
                  <a:pt x="30956" y="0"/>
                </a:lnTo>
                <a:lnTo>
                  <a:pt x="73818" y="11907"/>
                </a:lnTo>
                <a:lnTo>
                  <a:pt x="173831" y="52388"/>
                </a:lnTo>
                <a:lnTo>
                  <a:pt x="385762" y="1404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フリーフォーム 8"/>
          <p:cNvSpPr/>
          <p:nvPr/>
        </p:nvSpPr>
        <p:spPr>
          <a:xfrm rot="20700000">
            <a:off x="3127131" y="3127375"/>
            <a:ext cx="3443654" cy="2078038"/>
          </a:xfrm>
          <a:custGeom>
            <a:avLst/>
            <a:gdLst>
              <a:gd name="connsiteX0" fmla="*/ 2374809 w 3729963"/>
              <a:gd name="connsiteY0" fmla="*/ 888087 h 2078780"/>
              <a:gd name="connsiteX1" fmla="*/ 2713597 w 3729963"/>
              <a:gd name="connsiteY1" fmla="*/ 690734 h 2078780"/>
              <a:gd name="connsiteX2" fmla="*/ 2993180 w 3729963"/>
              <a:gd name="connsiteY2" fmla="*/ 509828 h 2078780"/>
              <a:gd name="connsiteX3" fmla="*/ 3256317 w 3729963"/>
              <a:gd name="connsiteY3" fmla="*/ 322343 h 2078780"/>
              <a:gd name="connsiteX4" fmla="*/ 3453669 w 3729963"/>
              <a:gd name="connsiteY4" fmla="*/ 177618 h 2078780"/>
              <a:gd name="connsiteX5" fmla="*/ 3634576 w 3729963"/>
              <a:gd name="connsiteY5" fmla="*/ 36182 h 2078780"/>
              <a:gd name="connsiteX6" fmla="*/ 3667468 w 3729963"/>
              <a:gd name="connsiteY6" fmla="*/ 6579 h 2078780"/>
              <a:gd name="connsiteX7" fmla="*/ 3680625 w 3729963"/>
              <a:gd name="connsiteY7" fmla="*/ 0 h 2078780"/>
              <a:gd name="connsiteX8" fmla="*/ 3697071 w 3729963"/>
              <a:gd name="connsiteY8" fmla="*/ 0 h 2078780"/>
              <a:gd name="connsiteX9" fmla="*/ 3726674 w 3729963"/>
              <a:gd name="connsiteY9" fmla="*/ 3290 h 2078780"/>
              <a:gd name="connsiteX10" fmla="*/ 3729963 w 3729963"/>
              <a:gd name="connsiteY10" fmla="*/ 19736 h 2078780"/>
              <a:gd name="connsiteX11" fmla="*/ 3723384 w 3729963"/>
              <a:gd name="connsiteY11" fmla="*/ 42760 h 2078780"/>
              <a:gd name="connsiteX12" fmla="*/ 3706938 w 3729963"/>
              <a:gd name="connsiteY12" fmla="*/ 72363 h 2078780"/>
              <a:gd name="connsiteX13" fmla="*/ 3647732 w 3729963"/>
              <a:gd name="connsiteY13" fmla="*/ 128279 h 2078780"/>
              <a:gd name="connsiteX14" fmla="*/ 3387885 w 3729963"/>
              <a:gd name="connsiteY14" fmla="*/ 351946 h 2078780"/>
              <a:gd name="connsiteX15" fmla="*/ 3144484 w 3729963"/>
              <a:gd name="connsiteY15" fmla="*/ 549298 h 2078780"/>
              <a:gd name="connsiteX16" fmla="*/ 2759646 w 3729963"/>
              <a:gd name="connsiteY16" fmla="*/ 835459 h 2078780"/>
              <a:gd name="connsiteX17" fmla="*/ 2529402 w 3729963"/>
              <a:gd name="connsiteY17" fmla="*/ 993341 h 2078780"/>
              <a:gd name="connsiteX18" fmla="*/ 2170878 w 3729963"/>
              <a:gd name="connsiteY18" fmla="*/ 1217008 h 2078780"/>
              <a:gd name="connsiteX19" fmla="*/ 1897874 w 3729963"/>
              <a:gd name="connsiteY19" fmla="*/ 1368311 h 2078780"/>
              <a:gd name="connsiteX20" fmla="*/ 1545928 w 3729963"/>
              <a:gd name="connsiteY20" fmla="*/ 1542639 h 2078780"/>
              <a:gd name="connsiteX21" fmla="*/ 1243321 w 3729963"/>
              <a:gd name="connsiteY21" fmla="*/ 1674208 h 2078780"/>
              <a:gd name="connsiteX22" fmla="*/ 897954 w 3729963"/>
              <a:gd name="connsiteY22" fmla="*/ 1809065 h 2078780"/>
              <a:gd name="connsiteX23" fmla="*/ 503249 w 3729963"/>
              <a:gd name="connsiteY23" fmla="*/ 1940633 h 2078780"/>
              <a:gd name="connsiteX24" fmla="*/ 374970 w 3729963"/>
              <a:gd name="connsiteY24" fmla="*/ 1980104 h 2078780"/>
              <a:gd name="connsiteX25" fmla="*/ 358524 w 3729963"/>
              <a:gd name="connsiteY25" fmla="*/ 1989972 h 2078780"/>
              <a:gd name="connsiteX26" fmla="*/ 302607 w 3729963"/>
              <a:gd name="connsiteY26" fmla="*/ 2036020 h 2078780"/>
              <a:gd name="connsiteX27" fmla="*/ 256558 w 3729963"/>
              <a:gd name="connsiteY27" fmla="*/ 2072202 h 2078780"/>
              <a:gd name="connsiteX28" fmla="*/ 243402 w 3729963"/>
              <a:gd name="connsiteY28" fmla="*/ 2075491 h 2078780"/>
              <a:gd name="connsiteX29" fmla="*/ 226956 w 3729963"/>
              <a:gd name="connsiteY29" fmla="*/ 2078780 h 2078780"/>
              <a:gd name="connsiteX30" fmla="*/ 207220 w 3729963"/>
              <a:gd name="connsiteY30" fmla="*/ 2078780 h 2078780"/>
              <a:gd name="connsiteX31" fmla="*/ 180907 w 3729963"/>
              <a:gd name="connsiteY31" fmla="*/ 2055756 h 2078780"/>
              <a:gd name="connsiteX32" fmla="*/ 98676 w 3729963"/>
              <a:gd name="connsiteY32" fmla="*/ 1930766 h 2078780"/>
              <a:gd name="connsiteX33" fmla="*/ 23025 w 3729963"/>
              <a:gd name="connsiteY33" fmla="*/ 1759727 h 2078780"/>
              <a:gd name="connsiteX34" fmla="*/ 0 w 3729963"/>
              <a:gd name="connsiteY34" fmla="*/ 1690654 h 2078780"/>
              <a:gd name="connsiteX35" fmla="*/ 0 w 3729963"/>
              <a:gd name="connsiteY35" fmla="*/ 1559085 h 2078780"/>
              <a:gd name="connsiteX36" fmla="*/ 0 w 3729963"/>
              <a:gd name="connsiteY36" fmla="*/ 1420938 h 2078780"/>
              <a:gd name="connsiteX37" fmla="*/ 3289 w 3729963"/>
              <a:gd name="connsiteY37" fmla="*/ 1404492 h 2078780"/>
              <a:gd name="connsiteX38" fmla="*/ 13157 w 3729963"/>
              <a:gd name="connsiteY38" fmla="*/ 1391336 h 2078780"/>
              <a:gd name="connsiteX39" fmla="*/ 26314 w 3729963"/>
              <a:gd name="connsiteY39" fmla="*/ 1391336 h 2078780"/>
              <a:gd name="connsiteX40" fmla="*/ 46049 w 3729963"/>
              <a:gd name="connsiteY40" fmla="*/ 1401203 h 2078780"/>
              <a:gd name="connsiteX41" fmla="*/ 59206 w 3729963"/>
              <a:gd name="connsiteY41" fmla="*/ 1411071 h 2078780"/>
              <a:gd name="connsiteX42" fmla="*/ 62495 w 3729963"/>
              <a:gd name="connsiteY42" fmla="*/ 1427517 h 2078780"/>
              <a:gd name="connsiteX43" fmla="*/ 82230 w 3729963"/>
              <a:gd name="connsiteY43" fmla="*/ 1476855 h 2078780"/>
              <a:gd name="connsiteX44" fmla="*/ 98676 w 3729963"/>
              <a:gd name="connsiteY44" fmla="*/ 1519615 h 2078780"/>
              <a:gd name="connsiteX45" fmla="*/ 134858 w 3729963"/>
              <a:gd name="connsiteY45" fmla="*/ 1565664 h 2078780"/>
              <a:gd name="connsiteX46" fmla="*/ 194063 w 3729963"/>
              <a:gd name="connsiteY46" fmla="*/ 1624869 h 2078780"/>
              <a:gd name="connsiteX47" fmla="*/ 236823 w 3729963"/>
              <a:gd name="connsiteY47" fmla="*/ 1638026 h 2078780"/>
              <a:gd name="connsiteX48" fmla="*/ 384838 w 3729963"/>
              <a:gd name="connsiteY48" fmla="*/ 1628159 h 2078780"/>
              <a:gd name="connsiteX49" fmla="*/ 595347 w 3729963"/>
              <a:gd name="connsiteY49" fmla="*/ 1588688 h 2078780"/>
              <a:gd name="connsiteX50" fmla="*/ 1078861 w 3729963"/>
              <a:gd name="connsiteY50" fmla="*/ 1453831 h 2078780"/>
              <a:gd name="connsiteX51" fmla="*/ 1457120 w 3729963"/>
              <a:gd name="connsiteY51" fmla="*/ 1325551 h 2078780"/>
              <a:gd name="connsiteX52" fmla="*/ 1851825 w 3729963"/>
              <a:gd name="connsiteY52" fmla="*/ 1154513 h 2078780"/>
              <a:gd name="connsiteX53" fmla="*/ 2088648 w 3729963"/>
              <a:gd name="connsiteY53" fmla="*/ 1039390 h 2078780"/>
              <a:gd name="connsiteX54" fmla="*/ 2374809 w 3729963"/>
              <a:gd name="connsiteY54" fmla="*/ 888087 h 207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729963" h="2078780">
                <a:moveTo>
                  <a:pt x="2374809" y="888087"/>
                </a:moveTo>
                <a:lnTo>
                  <a:pt x="2713597" y="690734"/>
                </a:lnTo>
                <a:lnTo>
                  <a:pt x="2993180" y="509828"/>
                </a:lnTo>
                <a:lnTo>
                  <a:pt x="3256317" y="322343"/>
                </a:lnTo>
                <a:lnTo>
                  <a:pt x="3453669" y="177618"/>
                </a:lnTo>
                <a:lnTo>
                  <a:pt x="3634576" y="36182"/>
                </a:lnTo>
                <a:lnTo>
                  <a:pt x="3667468" y="6579"/>
                </a:lnTo>
                <a:lnTo>
                  <a:pt x="3680625" y="0"/>
                </a:lnTo>
                <a:lnTo>
                  <a:pt x="3697071" y="0"/>
                </a:lnTo>
                <a:lnTo>
                  <a:pt x="3726674" y="3290"/>
                </a:lnTo>
                <a:lnTo>
                  <a:pt x="3729963" y="19736"/>
                </a:lnTo>
                <a:lnTo>
                  <a:pt x="3723384" y="42760"/>
                </a:lnTo>
                <a:lnTo>
                  <a:pt x="3706938" y="72363"/>
                </a:lnTo>
                <a:lnTo>
                  <a:pt x="3647732" y="128279"/>
                </a:lnTo>
                <a:lnTo>
                  <a:pt x="3387885" y="351946"/>
                </a:lnTo>
                <a:lnTo>
                  <a:pt x="3144484" y="549298"/>
                </a:lnTo>
                <a:lnTo>
                  <a:pt x="2759646" y="835459"/>
                </a:lnTo>
                <a:lnTo>
                  <a:pt x="2529402" y="993341"/>
                </a:lnTo>
                <a:lnTo>
                  <a:pt x="2170878" y="1217008"/>
                </a:lnTo>
                <a:lnTo>
                  <a:pt x="1897874" y="1368311"/>
                </a:lnTo>
                <a:lnTo>
                  <a:pt x="1545928" y="1542639"/>
                </a:lnTo>
                <a:lnTo>
                  <a:pt x="1243321" y="1674208"/>
                </a:lnTo>
                <a:lnTo>
                  <a:pt x="897954" y="1809065"/>
                </a:lnTo>
                <a:lnTo>
                  <a:pt x="503249" y="1940633"/>
                </a:lnTo>
                <a:lnTo>
                  <a:pt x="374970" y="1980104"/>
                </a:lnTo>
                <a:lnTo>
                  <a:pt x="358524" y="1989972"/>
                </a:lnTo>
                <a:lnTo>
                  <a:pt x="302607" y="2036020"/>
                </a:lnTo>
                <a:lnTo>
                  <a:pt x="256558" y="2072202"/>
                </a:lnTo>
                <a:lnTo>
                  <a:pt x="243402" y="2075491"/>
                </a:lnTo>
                <a:lnTo>
                  <a:pt x="226956" y="2078780"/>
                </a:lnTo>
                <a:lnTo>
                  <a:pt x="207220" y="2078780"/>
                </a:lnTo>
                <a:lnTo>
                  <a:pt x="180907" y="2055756"/>
                </a:lnTo>
                <a:lnTo>
                  <a:pt x="98676" y="1930766"/>
                </a:lnTo>
                <a:lnTo>
                  <a:pt x="23025" y="1759727"/>
                </a:lnTo>
                <a:lnTo>
                  <a:pt x="0" y="1690654"/>
                </a:lnTo>
                <a:lnTo>
                  <a:pt x="0" y="1559085"/>
                </a:lnTo>
                <a:lnTo>
                  <a:pt x="0" y="1420938"/>
                </a:lnTo>
                <a:lnTo>
                  <a:pt x="3289" y="1404492"/>
                </a:lnTo>
                <a:lnTo>
                  <a:pt x="13157" y="1391336"/>
                </a:lnTo>
                <a:lnTo>
                  <a:pt x="26314" y="1391336"/>
                </a:lnTo>
                <a:lnTo>
                  <a:pt x="46049" y="1401203"/>
                </a:lnTo>
                <a:lnTo>
                  <a:pt x="59206" y="1411071"/>
                </a:lnTo>
                <a:lnTo>
                  <a:pt x="62495" y="1427517"/>
                </a:lnTo>
                <a:lnTo>
                  <a:pt x="82230" y="1476855"/>
                </a:lnTo>
                <a:lnTo>
                  <a:pt x="98676" y="1519615"/>
                </a:lnTo>
                <a:lnTo>
                  <a:pt x="134858" y="1565664"/>
                </a:lnTo>
                <a:lnTo>
                  <a:pt x="194063" y="1624869"/>
                </a:lnTo>
                <a:lnTo>
                  <a:pt x="236823" y="1638026"/>
                </a:lnTo>
                <a:lnTo>
                  <a:pt x="384838" y="1628159"/>
                </a:lnTo>
                <a:lnTo>
                  <a:pt x="595347" y="1588688"/>
                </a:lnTo>
                <a:lnTo>
                  <a:pt x="1078861" y="1453831"/>
                </a:lnTo>
                <a:lnTo>
                  <a:pt x="1457120" y="1325551"/>
                </a:lnTo>
                <a:lnTo>
                  <a:pt x="1851825" y="1154513"/>
                </a:lnTo>
                <a:lnTo>
                  <a:pt x="2088648" y="1039390"/>
                </a:lnTo>
                <a:lnTo>
                  <a:pt x="2374809" y="8880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57369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Japanese writing system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980728"/>
            <a:ext cx="8892480" cy="5544616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Hiragana</a:t>
            </a:r>
            <a:endParaRPr kumimoji="1" lang="ja-JP" altLang="en-US" dirty="0" smtClean="0"/>
          </a:p>
          <a:p>
            <a:pPr marL="457200" lvl="1" indent="0">
              <a:buNone/>
            </a:pPr>
            <a:r>
              <a:rPr kumimoji="1" lang="ja-JP" altLang="en-US" sz="5400" dirty="0" smtClean="0"/>
              <a:t> あ い う え お</a:t>
            </a:r>
          </a:p>
          <a:p>
            <a:r>
              <a:rPr kumimoji="1" lang="en-US" altLang="ja-JP" dirty="0" smtClean="0"/>
              <a:t>Katakana</a:t>
            </a:r>
            <a:endParaRPr lang="ja-JP" altLang="en-US" dirty="0"/>
          </a:p>
          <a:p>
            <a:pPr marL="457200" lvl="1" indent="0">
              <a:buNone/>
            </a:pPr>
            <a:r>
              <a:rPr lang="ja-JP" altLang="en-US" sz="5400" dirty="0" smtClean="0"/>
              <a:t> ア イ ウ エ オ</a:t>
            </a:r>
            <a:r>
              <a:rPr kumimoji="1" lang="ja-JP" altLang="en-US" dirty="0" smtClean="0"/>
              <a:t> </a:t>
            </a:r>
          </a:p>
          <a:p>
            <a:r>
              <a:rPr kumimoji="1" lang="en-US" altLang="ja-JP" dirty="0" smtClean="0"/>
              <a:t>Kanji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(Chinese characters)</a:t>
            </a:r>
            <a:endParaRPr kumimoji="1" lang="ja-JP" altLang="en-US" dirty="0" smtClean="0"/>
          </a:p>
          <a:p>
            <a:pPr marL="457200" lvl="1" indent="0">
              <a:buNone/>
            </a:pPr>
            <a:r>
              <a:rPr lang="ja-JP" altLang="en-US" sz="5400" dirty="0" smtClean="0"/>
              <a:t> 一　二　三　日　本　</a:t>
            </a:r>
            <a:endParaRPr kumimoji="1" lang="en-US" altLang="ja-JP" sz="5400" dirty="0" smtClean="0"/>
          </a:p>
        </p:txBody>
      </p:sp>
    </p:spTree>
    <p:extLst>
      <p:ext uri="{BB962C8B-B14F-4D97-AF65-F5344CB8AC3E}">
        <p14:creationId xmlns:p14="http://schemas.microsoft.com/office/powerpoint/2010/main" val="3374182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Hiragana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9714231"/>
              </p:ext>
            </p:extLst>
          </p:nvPr>
        </p:nvGraphicFramePr>
        <p:xfrm>
          <a:off x="395540" y="1517210"/>
          <a:ext cx="8568000" cy="4787999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714000"/>
                <a:gridCol w="714000"/>
                <a:gridCol w="714000"/>
                <a:gridCol w="714000"/>
                <a:gridCol w="714000"/>
                <a:gridCol w="714000"/>
                <a:gridCol w="714000"/>
                <a:gridCol w="714000"/>
                <a:gridCol w="714000"/>
                <a:gridCol w="714000"/>
                <a:gridCol w="714000"/>
                <a:gridCol w="714000"/>
              </a:tblGrid>
              <a:tr h="444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r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h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8686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ん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わ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ら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や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ま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は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な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sz="3600" b="1" kern="12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た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さ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か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あ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3600" b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 </a:t>
                      </a:r>
                      <a:endParaRPr lang="ja-JP" sz="3600" b="1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 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り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3600" b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 </a:t>
                      </a:r>
                      <a:endParaRPr lang="ja-JP" sz="3600" b="1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み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ひ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に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ち</a:t>
                      </a:r>
                      <a:endParaRPr kumimoji="1" lang="ja-JP" altLang="en-US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ja-JP" sz="3600" b="1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し</a:t>
                      </a:r>
                      <a:endParaRPr lang="ja-JP" sz="3600" b="1" dirty="0"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き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い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る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ゆ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む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ふ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ぬ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sz="3600" b="1" kern="12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す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く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う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2900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kumimoji="1" lang="en-GB" altLang="ja-JP" sz="2900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 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 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れ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 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め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へ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ね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sz="3600" b="1" kern="12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せ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け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え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600" b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 </a:t>
                      </a:r>
                      <a:endParaRPr lang="ja-JP" sz="3600" b="1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を</a:t>
                      </a:r>
                      <a:endParaRPr lang="ja-JP" sz="3600" b="1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ろ</a:t>
                      </a:r>
                      <a:endParaRPr lang="ja-JP" sz="3600" b="1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よ</a:t>
                      </a:r>
                      <a:endParaRPr lang="ja-JP" sz="3600" b="1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も</a:t>
                      </a:r>
                      <a:endParaRPr lang="ja-JP" sz="3600" b="1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ほ</a:t>
                      </a:r>
                      <a:endParaRPr lang="ja-JP" sz="3600" b="1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の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sz="3600" b="1" kern="12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そ</a:t>
                      </a:r>
                      <a:endParaRPr lang="ja-JP" sz="3600" b="1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こ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600" b="1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お</a:t>
                      </a:r>
                      <a:endParaRPr lang="ja-JP" sz="3600" b="1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  <p:sp>
        <p:nvSpPr>
          <p:cNvPr id="3" name="テキスト ボックス 2">
            <a:hlinkClick r:id="rId3"/>
          </p:cNvPr>
          <p:cNvSpPr txBox="1"/>
          <p:nvPr/>
        </p:nvSpPr>
        <p:spPr>
          <a:xfrm>
            <a:off x="6229484" y="6441287"/>
            <a:ext cx="21050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Pronunciation</a:t>
            </a:r>
            <a:r>
              <a:rPr kumimoji="1" lang="ja-JP" altLang="en-US" sz="1200" dirty="0" smtClean="0"/>
              <a:t>→</a:t>
            </a:r>
            <a:r>
              <a:rPr kumimoji="1" lang="en-US" altLang="ja-JP" sz="1200" dirty="0" err="1" smtClean="0"/>
              <a:t>marugoto</a:t>
            </a:r>
            <a:r>
              <a:rPr kumimoji="1" lang="en-US" altLang="ja-JP" sz="1200" dirty="0" smtClean="0"/>
              <a:t> plus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20260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Aiueo</a:t>
            </a:r>
            <a:r>
              <a:rPr lang="en-US" altLang="ja-JP" dirty="0" smtClean="0"/>
              <a:t> song</a:t>
            </a:r>
            <a:r>
              <a:rPr lang="ja-JP" altLang="en-US" dirty="0" smtClean="0"/>
              <a:t>　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Kiite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kudasai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195736" y="6381328"/>
            <a:ext cx="56909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sz="1050" dirty="0" smtClean="0">
                <a:hlinkClick r:id="rId3"/>
              </a:rPr>
              <a:t>https</a:t>
            </a:r>
            <a:r>
              <a:rPr lang="en-GB" altLang="ja-JP" sz="1050" dirty="0">
                <a:hlinkClick r:id="rId3"/>
              </a:rPr>
              <a:t>://</a:t>
            </a:r>
            <a:r>
              <a:rPr lang="en-GB" altLang="ja-JP" sz="1050" dirty="0" smtClean="0">
                <a:hlinkClick r:id="rId3"/>
              </a:rPr>
              <a:t>www.youtube.com/watch?v=8IpHIUxhdaI&amp;list=PLeNQguotJ5JK7SqQ8_NdGqp36P4vjaEzg</a:t>
            </a:r>
            <a:endParaRPr lang="ja-JP" altLang="en-US" sz="1050" dirty="0"/>
          </a:p>
        </p:txBody>
      </p:sp>
      <p:pic>
        <p:nvPicPr>
          <p:cNvPr id="8" name="Picture 2" descr="平仮名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636912"/>
            <a:ext cx="222479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カタカナ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105" y="2636912"/>
            <a:ext cx="2825690" cy="204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01625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Katakana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682396"/>
              </p:ext>
            </p:extLst>
          </p:nvPr>
        </p:nvGraphicFramePr>
        <p:xfrm>
          <a:off x="395540" y="1517210"/>
          <a:ext cx="8568001" cy="47879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</a:tblGrid>
              <a:tr h="444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altLang="ja-JP" sz="29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</a:rPr>
                        <a:t>r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h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ー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ラ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マ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ハ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タ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サ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ア</a:t>
                      </a:r>
                      <a:endParaRPr kumimoji="1" lang="ja-JP" altLang="en-US" sz="3600" b="1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ミ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ヒ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チ</a:t>
                      </a:r>
                      <a:endParaRPr kumimoji="1" lang="ja-JP" altLang="en-US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シ</a:t>
                      </a:r>
                      <a:endParaRPr kumimoji="1" lang="en-US" altLang="ja-JP" sz="3600" b="1" kern="1200" dirty="0" smtClean="0"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ム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フ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ヌ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ス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2900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kumimoji="1" lang="en-GB" altLang="ja-JP" sz="2900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゜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レ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メ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ヘ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セ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ケ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ヲ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モ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ノ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ソ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  <p:sp>
        <p:nvSpPr>
          <p:cNvPr id="5" name="テキスト ボックス 4">
            <a:hlinkClick r:id="rId3"/>
          </p:cNvPr>
          <p:cNvSpPr txBox="1"/>
          <p:nvPr/>
        </p:nvSpPr>
        <p:spPr>
          <a:xfrm>
            <a:off x="6229484" y="6441287"/>
            <a:ext cx="21050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Pronunciation</a:t>
            </a:r>
            <a:r>
              <a:rPr kumimoji="1" lang="ja-JP" altLang="en-US" sz="1200" dirty="0" smtClean="0"/>
              <a:t>→</a:t>
            </a:r>
            <a:r>
              <a:rPr kumimoji="1" lang="en-US" altLang="ja-JP" sz="1200" dirty="0" err="1" smtClean="0"/>
              <a:t>marugoto</a:t>
            </a:r>
            <a:r>
              <a:rPr kumimoji="1" lang="en-US" altLang="ja-JP" sz="1200" dirty="0" smtClean="0"/>
              <a:t> plus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301425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Step 1: The basic Katakana</a:t>
            </a:r>
            <a:endParaRPr kumimoji="1" lang="ja-JP" altLang="en-US" dirty="0"/>
          </a:p>
        </p:txBody>
      </p:sp>
      <p:pic>
        <p:nvPicPr>
          <p:cNvPr id="8" name="Picture 4" descr="カタカナ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933056"/>
            <a:ext cx="2825690" cy="204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077072"/>
            <a:ext cx="1765733" cy="2129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7457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Katakana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088404"/>
              </p:ext>
            </p:extLst>
          </p:nvPr>
        </p:nvGraphicFramePr>
        <p:xfrm>
          <a:off x="395540" y="1517210"/>
          <a:ext cx="8568001" cy="47879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  <a:gridCol w="659077"/>
              </a:tblGrid>
              <a:tr h="444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altLang="ja-JP" sz="290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</a:rPr>
                        <a:t>r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h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ー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ラ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マ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ハ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ナ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タ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サ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ア</a:t>
                      </a:r>
                      <a:endParaRPr kumimoji="1" lang="ja-JP" altLang="en-US" sz="3600" b="1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ミ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ヒ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ニ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チ</a:t>
                      </a:r>
                      <a:endParaRPr kumimoji="1" lang="ja-JP" altLang="en-US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シ</a:t>
                      </a:r>
                      <a:endParaRPr kumimoji="1" lang="en-US" altLang="ja-JP" sz="3600" b="1" kern="1200" dirty="0" smtClean="0"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イ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ル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ム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フ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ヌ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ツ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ス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ク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ウ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2900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kumimoji="1" lang="en-GB" altLang="ja-JP" sz="2900" kern="1200" dirty="0" smtClean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  <a:cs typeface="+mn-cs"/>
                        </a:rPr>
                        <a:t>゜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レ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メ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err="1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ヘ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ネ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テ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セ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ケ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686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ヲ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ロ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ヨ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モ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ホ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ノ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ト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ソ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コ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3600" b="1" kern="1200" dirty="0" smtClean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オ</a:t>
                      </a:r>
                      <a:endParaRPr kumimoji="1" lang="ja-JP" sz="3600" b="1" kern="1200" dirty="0">
                        <a:solidFill>
                          <a:schemeClr val="dk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HGP教科書体" panose="02020600000000000000" pitchFamily="18" charset="-128"/>
                        <a:ea typeface="HGP教科書体" panose="02020600000000000000" pitchFamily="18" charset="-128"/>
                        <a:cs typeface="+mn-cs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2087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</TotalTime>
  <Words>1118</Words>
  <Application>Microsoft Office PowerPoint</Application>
  <PresentationFormat>画面に合わせる (4:3)</PresentationFormat>
  <Paragraphs>953</Paragraphs>
  <Slides>37</Slides>
  <Notes>34</Notes>
  <HiddenSlides>0</HiddenSlides>
  <MMClips>4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37</vt:i4>
      </vt:variant>
    </vt:vector>
  </HeadingPairs>
  <TitlesOfParts>
    <vt:vector size="38" baseType="lpstr">
      <vt:lpstr>Office ​​テーマ</vt:lpstr>
      <vt:lpstr>Read and write  names in Japanese (1)</vt:lpstr>
      <vt:lpstr>Japanese Alphabet</vt:lpstr>
      <vt:lpstr>Japanese writing system</vt:lpstr>
      <vt:lpstr>Japanese writing system</vt:lpstr>
      <vt:lpstr>Hiragana</vt:lpstr>
      <vt:lpstr>Aiueo song　(Kiite kudasai)</vt:lpstr>
      <vt:lpstr>Katakana</vt:lpstr>
      <vt:lpstr>Step 1: The basic Katakana</vt:lpstr>
      <vt:lpstr>Katakana</vt:lpstr>
      <vt:lpstr>To to ro</vt:lpstr>
      <vt:lpstr>To to ro</vt:lpstr>
      <vt:lpstr>PowerPoint プレゼンテーション</vt:lpstr>
      <vt:lpstr>PowerPoint プレゼンテーション</vt:lpstr>
      <vt:lpstr>Namae wa?</vt:lpstr>
      <vt:lpstr>E ri n</vt:lpstr>
      <vt:lpstr>PowerPoint プレゼンテーション</vt:lpstr>
      <vt:lpstr>PowerPoint プレゼンテーション</vt:lpstr>
      <vt:lpstr>PowerPoint プレゼンテーション</vt:lpstr>
      <vt:lpstr>Step 2: Katakana modified with  ゛ and ゜</vt:lpstr>
      <vt:lpstr>Namae wa?</vt:lpstr>
      <vt:lpstr>Ho ni go n</vt:lpstr>
      <vt:lpstr>Katakana</vt:lpstr>
      <vt:lpstr>Katakana</vt:lpstr>
      <vt:lpstr>Ho ni go 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Namae wa?</vt:lpstr>
      <vt:lpstr>Po ke mo n</vt:lpstr>
      <vt:lpstr>Katakana</vt:lpstr>
      <vt:lpstr>Katakana</vt:lpstr>
      <vt:lpstr>Po ke mo 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 and write your name in Japanese</dc:title>
  <dc:creator>Seiji Fukushima</dc:creator>
  <cp:lastModifiedBy>Seiji Fukushima</cp:lastModifiedBy>
  <cp:revision>40</cp:revision>
  <dcterms:created xsi:type="dcterms:W3CDTF">2014-02-26T15:27:01Z</dcterms:created>
  <dcterms:modified xsi:type="dcterms:W3CDTF">2014-07-30T13:17:25Z</dcterms:modified>
</cp:coreProperties>
</file>